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Default Extension="php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1" r:id="rId2"/>
    <p:sldId id="303" r:id="rId3"/>
    <p:sldId id="304" r:id="rId4"/>
    <p:sldId id="302" r:id="rId5"/>
    <p:sldId id="300" r:id="rId6"/>
    <p:sldId id="306" r:id="rId7"/>
    <p:sldId id="316" r:id="rId8"/>
    <p:sldId id="305" r:id="rId9"/>
    <p:sldId id="308" r:id="rId10"/>
    <p:sldId id="314" r:id="rId11"/>
    <p:sldId id="321" r:id="rId12"/>
    <p:sldId id="311" r:id="rId13"/>
    <p:sldId id="322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ED7D31"/>
    <a:srgbClr val="FF9900"/>
    <a:srgbClr val="94CDD1"/>
    <a:srgbClr val="74C5E2"/>
    <a:srgbClr val="FFC000"/>
    <a:srgbClr val="A5A5A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深色樣式 1 - 輔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深色樣式 1 - 輔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76" autoAdjust="0"/>
    <p:restoredTop sz="95320" autoAdjust="0"/>
  </p:normalViewPr>
  <p:slideViewPr>
    <p:cSldViewPr snapToGrid="0">
      <p:cViewPr varScale="1">
        <p:scale>
          <a:sx n="88" d="100"/>
          <a:sy n="88" d="100"/>
        </p:scale>
        <p:origin x="84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C12C4A-35EB-4E3A-9A05-C5EEA0CBCA90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71DF748-A588-4B52-A14C-0C1AFDCDF509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發展數位教材◆新興科技遠距教學示範</a:t>
          </a:r>
          <a:endParaRPr lang="zh-TW" altLang="en-US" sz="1800" dirty="0"/>
        </a:p>
      </dgm:t>
    </dgm:pt>
    <dgm:pt modelId="{C3EB0B9B-13FA-48F9-B4B5-6BC235A63C9A}" type="parTrans" cxnId="{639CAFFB-E418-4DE1-8DAE-D5B29E4F5AB6}">
      <dgm:prSet/>
      <dgm:spPr/>
      <dgm:t>
        <a:bodyPr/>
        <a:lstStyle/>
        <a:p>
          <a:endParaRPr lang="zh-TW" altLang="en-US" sz="2000"/>
        </a:p>
      </dgm:t>
    </dgm:pt>
    <dgm:pt modelId="{70744F81-A4CD-457A-8C17-52F60FF46AB2}" type="sibTrans" cxnId="{639CAFFB-E418-4DE1-8DAE-D5B29E4F5AB6}">
      <dgm:prSet/>
      <dgm:spPr/>
      <dgm:t>
        <a:bodyPr/>
        <a:lstStyle/>
        <a:p>
          <a:endParaRPr lang="zh-TW" altLang="en-US" sz="2000"/>
        </a:p>
      </dgm:t>
    </dgm:pt>
    <dgm:pt modelId="{AC370F7B-958B-485A-83E9-53B13A20CB1B}">
      <dgm:prSet phldrT="[文字]" custT="1"/>
      <dgm:spPr/>
      <dgm:t>
        <a:bodyPr/>
        <a:lstStyle/>
        <a:p>
          <a:r>
            <a:rPr lang="zh-TW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培養教師數位教學實施能力</a:t>
          </a:r>
          <a:endParaRPr lang="zh-TW" altLang="en-US" sz="28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CBC373-6458-4D54-9201-36186EEA0875}" type="parTrans" cxnId="{2B9DD909-FEB6-4509-B615-AB94B7D83BC9}">
      <dgm:prSet/>
      <dgm:spPr/>
      <dgm:t>
        <a:bodyPr/>
        <a:lstStyle/>
        <a:p>
          <a:endParaRPr lang="zh-TW" altLang="en-US" sz="2000"/>
        </a:p>
      </dgm:t>
    </dgm:pt>
    <dgm:pt modelId="{5F5F27FB-2908-409C-B24E-98DF0412FBC3}" type="sibTrans" cxnId="{2B9DD909-FEB6-4509-B615-AB94B7D83BC9}">
      <dgm:prSet/>
      <dgm:spPr/>
      <dgm:t>
        <a:bodyPr/>
        <a:lstStyle/>
        <a:p>
          <a:endParaRPr lang="zh-TW" altLang="en-US" sz="2000"/>
        </a:p>
      </dgm:t>
    </dgm:pt>
    <dgm:pt modelId="{673903A5-3CA3-4F96-A8FA-525B5ADDDB28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5G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VRAR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等教育應用示範</a:t>
          </a:r>
          <a:endParaRPr lang="zh-TW" altLang="en-US" sz="1800" dirty="0"/>
        </a:p>
      </dgm:t>
    </dgm:pt>
    <dgm:pt modelId="{D8FF439E-18BD-4E85-8F4C-EA21E4269DC7}" type="parTrans" cxnId="{861A9BF3-45A1-4953-8BDC-C53D76E6C9C2}">
      <dgm:prSet/>
      <dgm:spPr/>
      <dgm:t>
        <a:bodyPr/>
        <a:lstStyle/>
        <a:p>
          <a:endParaRPr lang="zh-TW" altLang="en-US" sz="2000"/>
        </a:p>
      </dgm:t>
    </dgm:pt>
    <dgm:pt modelId="{03FD78ED-F8F2-477B-A894-4528134D86AA}" type="sibTrans" cxnId="{861A9BF3-45A1-4953-8BDC-C53D76E6C9C2}">
      <dgm:prSet/>
      <dgm:spPr/>
      <dgm:t>
        <a:bodyPr/>
        <a:lstStyle/>
        <a:p>
          <a:endParaRPr lang="zh-TW" altLang="en-US" sz="2000"/>
        </a:p>
      </dgm:t>
    </dgm:pt>
    <dgm:pt modelId="{95EBAC5F-32EB-4778-A15F-6EC9FB54A23B}">
      <dgm:prSet phldrT="[文字]" custT="1"/>
      <dgm:spPr/>
      <dgm:t>
        <a:bodyPr/>
        <a:lstStyle/>
        <a:p>
          <a:r>
            <a:rPr lang="zh-TW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偏鄉學生學習載具優先</a:t>
          </a:r>
        </a:p>
      </dgm:t>
    </dgm:pt>
    <dgm:pt modelId="{262D4ECF-CBE6-4808-ADE7-0904FDF137D1}" type="parTrans" cxnId="{5B5E8759-3D3F-427F-9D59-2DC1CD4F3BB9}">
      <dgm:prSet/>
      <dgm:spPr/>
      <dgm:t>
        <a:bodyPr/>
        <a:lstStyle/>
        <a:p>
          <a:endParaRPr lang="zh-TW" altLang="en-US" sz="2000"/>
        </a:p>
      </dgm:t>
    </dgm:pt>
    <dgm:pt modelId="{D9F7A925-5265-4623-9B4A-DDA3C0168753}" type="sibTrans" cxnId="{5B5E8759-3D3F-427F-9D59-2DC1CD4F3BB9}">
      <dgm:prSet/>
      <dgm:spPr/>
      <dgm:t>
        <a:bodyPr/>
        <a:lstStyle/>
        <a:p>
          <a:endParaRPr lang="zh-TW" altLang="en-US" sz="2000"/>
        </a:p>
      </dgm:t>
    </dgm:pt>
    <dgm:pt modelId="{51FC23DD-1030-4CBA-95C0-432B4A60573B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佈建高中職校園網路</a:t>
          </a:r>
          <a:endParaRPr lang="zh-TW" altLang="en-US" sz="1800" dirty="0"/>
        </a:p>
      </dgm:t>
    </dgm:pt>
    <dgm:pt modelId="{09AE5589-FDCD-494C-8008-762231FB42E0}" type="parTrans" cxnId="{E2EBBA49-C867-4721-95DA-263783DE0E67}">
      <dgm:prSet/>
      <dgm:spPr/>
      <dgm:t>
        <a:bodyPr/>
        <a:lstStyle/>
        <a:p>
          <a:endParaRPr lang="zh-TW" altLang="en-US" sz="2000"/>
        </a:p>
      </dgm:t>
    </dgm:pt>
    <dgm:pt modelId="{780E294A-1F1D-4E67-A7B5-1E58E2719FD4}" type="sibTrans" cxnId="{E2EBBA49-C867-4721-95DA-263783DE0E67}">
      <dgm:prSet/>
      <dgm:spPr/>
      <dgm:t>
        <a:bodyPr/>
        <a:lstStyle/>
        <a:p>
          <a:endParaRPr lang="zh-TW" altLang="en-US" sz="2000"/>
        </a:p>
      </dgm:t>
    </dgm:pt>
    <dgm:pt modelId="{74E8C0EC-C1C8-40CA-AE46-2456A3647582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1176"/>
            </a:spcAft>
            <a:buClrTx/>
            <a:buSzTx/>
            <a:buFontTx/>
            <a:buNone/>
            <a:tabLst/>
            <a:defRPr/>
          </a:pPr>
          <a:r>
            <a:rPr lang="zh-TW" altLang="en-US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完備科技領域教室資訊設備</a:t>
          </a:r>
        </a:p>
      </dgm:t>
    </dgm:pt>
    <dgm:pt modelId="{1564AFFE-D5AF-40F3-804B-70A03D975907}" type="parTrans" cxnId="{8BA1ED7F-E4C7-4E40-B8F6-BCEAB67140C6}">
      <dgm:prSet/>
      <dgm:spPr/>
      <dgm:t>
        <a:bodyPr/>
        <a:lstStyle/>
        <a:p>
          <a:endParaRPr lang="zh-TW" altLang="en-US" sz="2000"/>
        </a:p>
      </dgm:t>
    </dgm:pt>
    <dgm:pt modelId="{08A3DAF9-62BB-4C12-A7D6-5EAE2552829C}" type="sibTrans" cxnId="{8BA1ED7F-E4C7-4E40-B8F6-BCEAB67140C6}">
      <dgm:prSet/>
      <dgm:spPr/>
      <dgm:t>
        <a:bodyPr/>
        <a:lstStyle/>
        <a:p>
          <a:endParaRPr lang="zh-TW" altLang="en-US" sz="2000"/>
        </a:p>
      </dgm:t>
    </dgm:pt>
    <dgm:pt modelId="{A002A2E6-DBF0-4520-9023-8A1E72CBF183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架設內容傳遞網路</a:t>
          </a:r>
          <a:r>
            <a: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CDN</a:t>
          </a:r>
          <a:r>
            <a:rPr lang="zh-TW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服務</a:t>
          </a:r>
          <a:endParaRPr lang="en-US" altLang="zh-TW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6198E42-9DDD-46B9-B961-65176BD91428}" type="parTrans" cxnId="{062D8441-8F16-4E73-B3E0-78F8F8D83D17}">
      <dgm:prSet/>
      <dgm:spPr/>
      <dgm:t>
        <a:bodyPr/>
        <a:lstStyle/>
        <a:p>
          <a:endParaRPr lang="zh-TW" altLang="en-US" sz="2000"/>
        </a:p>
      </dgm:t>
    </dgm:pt>
    <dgm:pt modelId="{6DB83704-8852-4E7D-B360-DAFFD5048FEC}" type="sibTrans" cxnId="{062D8441-8F16-4E73-B3E0-78F8F8D83D17}">
      <dgm:prSet/>
      <dgm:spPr/>
      <dgm:t>
        <a:bodyPr/>
        <a:lstStyle/>
        <a:p>
          <a:endParaRPr lang="zh-TW" altLang="en-US" sz="2000"/>
        </a:p>
      </dgm:t>
    </dgm:pt>
    <dgm:pt modelId="{DBFA574B-5AB6-4FCF-AF12-355DC3438CB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雙環架構、</a:t>
          </a:r>
          <a:r>
            <a:rPr lang="en-US" altLang="zh-TW" sz="2400" b="1" dirty="0" err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TANet</a:t>
          </a:r>
          <a:r>
            <a:rPr lang="zh-TW" altLang="en-US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骨幹頻寬提升</a:t>
          </a:r>
        </a:p>
      </dgm:t>
    </dgm:pt>
    <dgm:pt modelId="{38DD3009-37C7-43A8-BD23-27CCCF431187}" type="parTrans" cxnId="{6B2DC48A-B9C1-45CC-80DB-0611257530F8}">
      <dgm:prSet/>
      <dgm:spPr/>
      <dgm:t>
        <a:bodyPr/>
        <a:lstStyle/>
        <a:p>
          <a:endParaRPr lang="zh-TW" altLang="en-US" sz="2000"/>
        </a:p>
      </dgm:t>
    </dgm:pt>
    <dgm:pt modelId="{C2A6A990-0C87-492A-9B9A-2FA9038E26BF}" type="sibTrans" cxnId="{6B2DC48A-B9C1-45CC-80DB-0611257530F8}">
      <dgm:prSet/>
      <dgm:spPr/>
      <dgm:t>
        <a:bodyPr/>
        <a:lstStyle/>
        <a:p>
          <a:endParaRPr lang="zh-TW" altLang="en-US" sz="2000"/>
        </a:p>
      </dgm:t>
    </dgm:pt>
    <dgm:pt modelId="{36BF4B7E-36B6-44B8-8536-AAA55F5243CC}" type="pres">
      <dgm:prSet presAssocID="{ABC12C4A-35EB-4E3A-9A05-C5EEA0CBCA9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11AAE567-903A-495D-A5A0-AE14A58C8A86}" type="pres">
      <dgm:prSet presAssocID="{171DF748-A588-4B52-A14C-0C1AFDCDF509}" presName="parenttextcomposite" presStyleCnt="0"/>
      <dgm:spPr/>
    </dgm:pt>
    <dgm:pt modelId="{28F589CE-4221-428B-A175-2497A6FA559E}" type="pres">
      <dgm:prSet presAssocID="{171DF748-A588-4B52-A14C-0C1AFDCDF509}" presName="parenttext" presStyleLbl="revTx" presStyleIdx="0" presStyleCnt="4" custScaleX="10145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954A2B-1E27-4C9C-810B-8A4C5DE00BED}" type="pres">
      <dgm:prSet presAssocID="{171DF748-A588-4B52-A14C-0C1AFDCDF509}" presName="composite" presStyleCnt="0"/>
      <dgm:spPr/>
    </dgm:pt>
    <dgm:pt modelId="{B72F9347-5504-479A-92C0-FC5EE6163B2D}" type="pres">
      <dgm:prSet presAssocID="{171DF748-A588-4B52-A14C-0C1AFDCDF509}" presName="chevron1" presStyleLbl="alignNode1" presStyleIdx="0" presStyleCnt="28"/>
      <dgm:spPr/>
    </dgm:pt>
    <dgm:pt modelId="{4F4F6F8B-BB83-42B0-963B-28122148675B}" type="pres">
      <dgm:prSet presAssocID="{171DF748-A588-4B52-A14C-0C1AFDCDF509}" presName="chevron2" presStyleLbl="alignNode1" presStyleIdx="1" presStyleCnt="28"/>
      <dgm:spPr/>
    </dgm:pt>
    <dgm:pt modelId="{518F7916-D680-4B23-B0B3-6825AF3D1DE7}" type="pres">
      <dgm:prSet presAssocID="{171DF748-A588-4B52-A14C-0C1AFDCDF509}" presName="chevron3" presStyleLbl="alignNode1" presStyleIdx="2" presStyleCnt="28"/>
      <dgm:spPr/>
    </dgm:pt>
    <dgm:pt modelId="{0DECA0B1-A882-4A9F-BE5C-B9F4950455B2}" type="pres">
      <dgm:prSet presAssocID="{171DF748-A588-4B52-A14C-0C1AFDCDF509}" presName="chevron4" presStyleLbl="alignNode1" presStyleIdx="3" presStyleCnt="28"/>
      <dgm:spPr/>
    </dgm:pt>
    <dgm:pt modelId="{332615F8-7640-4540-8EA4-094DFBEC56B1}" type="pres">
      <dgm:prSet presAssocID="{171DF748-A588-4B52-A14C-0C1AFDCDF509}" presName="chevron5" presStyleLbl="alignNode1" presStyleIdx="4" presStyleCnt="28"/>
      <dgm:spPr/>
    </dgm:pt>
    <dgm:pt modelId="{D88AA662-BC82-4C81-B9B2-83F744E2F351}" type="pres">
      <dgm:prSet presAssocID="{171DF748-A588-4B52-A14C-0C1AFDCDF509}" presName="chevron6" presStyleLbl="alignNode1" presStyleIdx="5" presStyleCnt="28"/>
      <dgm:spPr/>
    </dgm:pt>
    <dgm:pt modelId="{0DA6D42A-8D18-4062-A21F-36CA92D481AD}" type="pres">
      <dgm:prSet presAssocID="{171DF748-A588-4B52-A14C-0C1AFDCDF509}" presName="chevron7" presStyleLbl="alignNode1" presStyleIdx="6" presStyleCnt="28"/>
      <dgm:spPr/>
    </dgm:pt>
    <dgm:pt modelId="{423E0647-F1A1-48B3-BD40-2CCC1424F0BD}" type="pres">
      <dgm:prSet presAssocID="{171DF748-A588-4B52-A14C-0C1AFDCDF509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A93682-DAE9-4A22-8FA7-A894B389D756}" type="pres">
      <dgm:prSet presAssocID="{70744F81-A4CD-457A-8C17-52F60FF46AB2}" presName="sibTrans" presStyleCnt="0"/>
      <dgm:spPr/>
    </dgm:pt>
    <dgm:pt modelId="{9208328E-BF8E-47F1-AABC-5C762B359B33}" type="pres">
      <dgm:prSet presAssocID="{673903A5-3CA3-4F96-A8FA-525B5ADDDB28}" presName="parenttextcomposite" presStyleCnt="0"/>
      <dgm:spPr/>
    </dgm:pt>
    <dgm:pt modelId="{FDFA0958-1AB2-4854-93F1-7F4E7D7E1D79}" type="pres">
      <dgm:prSet presAssocID="{673903A5-3CA3-4F96-A8FA-525B5ADDDB28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35A1D7-4408-4498-86F2-3BA4A021AF91}" type="pres">
      <dgm:prSet presAssocID="{673903A5-3CA3-4F96-A8FA-525B5ADDDB28}" presName="composite" presStyleCnt="0"/>
      <dgm:spPr/>
    </dgm:pt>
    <dgm:pt modelId="{6AF513B4-7A47-4232-B297-D10DCC0528D6}" type="pres">
      <dgm:prSet presAssocID="{673903A5-3CA3-4F96-A8FA-525B5ADDDB28}" presName="chevron1" presStyleLbl="alignNode1" presStyleIdx="7" presStyleCnt="28"/>
      <dgm:spPr/>
    </dgm:pt>
    <dgm:pt modelId="{DD37EABD-A284-4303-9ACC-C1B0BCF8D18E}" type="pres">
      <dgm:prSet presAssocID="{673903A5-3CA3-4F96-A8FA-525B5ADDDB28}" presName="chevron2" presStyleLbl="alignNode1" presStyleIdx="8" presStyleCnt="28"/>
      <dgm:spPr/>
    </dgm:pt>
    <dgm:pt modelId="{B141B43C-AD54-46E5-94A5-B78DC470686D}" type="pres">
      <dgm:prSet presAssocID="{673903A5-3CA3-4F96-A8FA-525B5ADDDB28}" presName="chevron3" presStyleLbl="alignNode1" presStyleIdx="9" presStyleCnt="28"/>
      <dgm:spPr/>
    </dgm:pt>
    <dgm:pt modelId="{34CF9B2E-2830-4307-BCFC-6FF8C1B87BF0}" type="pres">
      <dgm:prSet presAssocID="{673903A5-3CA3-4F96-A8FA-525B5ADDDB28}" presName="chevron4" presStyleLbl="alignNode1" presStyleIdx="10" presStyleCnt="28"/>
      <dgm:spPr/>
    </dgm:pt>
    <dgm:pt modelId="{29BDEAAF-B072-4AE3-A273-844CB3C76297}" type="pres">
      <dgm:prSet presAssocID="{673903A5-3CA3-4F96-A8FA-525B5ADDDB28}" presName="chevron5" presStyleLbl="alignNode1" presStyleIdx="11" presStyleCnt="28"/>
      <dgm:spPr/>
    </dgm:pt>
    <dgm:pt modelId="{EEEBFDB1-D938-4B0E-9B74-E674A00B7023}" type="pres">
      <dgm:prSet presAssocID="{673903A5-3CA3-4F96-A8FA-525B5ADDDB28}" presName="chevron6" presStyleLbl="alignNode1" presStyleIdx="12" presStyleCnt="28"/>
      <dgm:spPr/>
    </dgm:pt>
    <dgm:pt modelId="{4381063B-2CD3-4B7C-9217-2C9EFAA712ED}" type="pres">
      <dgm:prSet presAssocID="{673903A5-3CA3-4F96-A8FA-525B5ADDDB28}" presName="chevron7" presStyleLbl="alignNode1" presStyleIdx="13" presStyleCnt="28"/>
      <dgm:spPr/>
    </dgm:pt>
    <dgm:pt modelId="{A3A315F1-2553-4BD7-91C7-75B503670E0F}" type="pres">
      <dgm:prSet presAssocID="{673903A5-3CA3-4F96-A8FA-525B5ADDDB28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B8BF78-8A68-4D7E-9F67-CF297C81CE61}" type="pres">
      <dgm:prSet presAssocID="{03FD78ED-F8F2-477B-A894-4528134D86AA}" presName="sibTrans" presStyleCnt="0"/>
      <dgm:spPr/>
    </dgm:pt>
    <dgm:pt modelId="{3E9F71BC-88EF-4862-94B1-28686D9D3F1D}" type="pres">
      <dgm:prSet presAssocID="{51FC23DD-1030-4CBA-95C0-432B4A60573B}" presName="parenttextcomposite" presStyleCnt="0"/>
      <dgm:spPr/>
    </dgm:pt>
    <dgm:pt modelId="{280B0B1E-1C83-425A-8F2A-55FBD0CAEED5}" type="pres">
      <dgm:prSet presAssocID="{51FC23DD-1030-4CBA-95C0-432B4A60573B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883C6D-F81A-4095-BA6B-EC6A251DE734}" type="pres">
      <dgm:prSet presAssocID="{51FC23DD-1030-4CBA-95C0-432B4A60573B}" presName="composite" presStyleCnt="0"/>
      <dgm:spPr/>
    </dgm:pt>
    <dgm:pt modelId="{6273A404-BFD0-4837-8195-2265C9112E19}" type="pres">
      <dgm:prSet presAssocID="{51FC23DD-1030-4CBA-95C0-432B4A60573B}" presName="chevron1" presStyleLbl="alignNode1" presStyleIdx="14" presStyleCnt="28"/>
      <dgm:spPr/>
    </dgm:pt>
    <dgm:pt modelId="{EDC6A8E3-70BB-4E60-A3EA-72C6106AA495}" type="pres">
      <dgm:prSet presAssocID="{51FC23DD-1030-4CBA-95C0-432B4A60573B}" presName="chevron2" presStyleLbl="alignNode1" presStyleIdx="15" presStyleCnt="28"/>
      <dgm:spPr/>
    </dgm:pt>
    <dgm:pt modelId="{69BF6519-79D5-4B73-BA8F-C147CB66B8E4}" type="pres">
      <dgm:prSet presAssocID="{51FC23DD-1030-4CBA-95C0-432B4A60573B}" presName="chevron3" presStyleLbl="alignNode1" presStyleIdx="16" presStyleCnt="28"/>
      <dgm:spPr/>
    </dgm:pt>
    <dgm:pt modelId="{BDD43633-BCDB-4F46-9533-3318169EFC9D}" type="pres">
      <dgm:prSet presAssocID="{51FC23DD-1030-4CBA-95C0-432B4A60573B}" presName="chevron4" presStyleLbl="alignNode1" presStyleIdx="17" presStyleCnt="28"/>
      <dgm:spPr/>
    </dgm:pt>
    <dgm:pt modelId="{AC6D8BB4-B33D-400B-9CD9-E858864C6E02}" type="pres">
      <dgm:prSet presAssocID="{51FC23DD-1030-4CBA-95C0-432B4A60573B}" presName="chevron5" presStyleLbl="alignNode1" presStyleIdx="18" presStyleCnt="28"/>
      <dgm:spPr/>
    </dgm:pt>
    <dgm:pt modelId="{CFB83717-D7BA-47BF-92C1-D878465A8B98}" type="pres">
      <dgm:prSet presAssocID="{51FC23DD-1030-4CBA-95C0-432B4A60573B}" presName="chevron6" presStyleLbl="alignNode1" presStyleIdx="19" presStyleCnt="28"/>
      <dgm:spPr/>
    </dgm:pt>
    <dgm:pt modelId="{8DB85730-CDAF-4AF3-BEAC-6EA11FDD8DE0}" type="pres">
      <dgm:prSet presAssocID="{51FC23DD-1030-4CBA-95C0-432B4A60573B}" presName="chevron7" presStyleLbl="alignNode1" presStyleIdx="20" presStyleCnt="28"/>
      <dgm:spPr/>
    </dgm:pt>
    <dgm:pt modelId="{1E586E9E-F6CE-4407-9C4F-3F54E52C0452}" type="pres">
      <dgm:prSet presAssocID="{51FC23DD-1030-4CBA-95C0-432B4A60573B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FE0D92-F08A-4B97-BF8E-BBB6D10E9AD2}" type="pres">
      <dgm:prSet presAssocID="{780E294A-1F1D-4E67-A7B5-1E58E2719FD4}" presName="sibTrans" presStyleCnt="0"/>
      <dgm:spPr/>
    </dgm:pt>
    <dgm:pt modelId="{52263B91-3467-4665-A9E6-5DB75C7151E6}" type="pres">
      <dgm:prSet presAssocID="{A002A2E6-DBF0-4520-9023-8A1E72CBF183}" presName="parenttextcomposite" presStyleCnt="0"/>
      <dgm:spPr/>
    </dgm:pt>
    <dgm:pt modelId="{FAED9899-4A47-4AF7-BCE7-63909B002C63}" type="pres">
      <dgm:prSet presAssocID="{A002A2E6-DBF0-4520-9023-8A1E72CBF183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C2D491-BF13-4305-8C50-B6334A618592}" type="pres">
      <dgm:prSet presAssocID="{A002A2E6-DBF0-4520-9023-8A1E72CBF183}" presName="composite" presStyleCnt="0"/>
      <dgm:spPr/>
    </dgm:pt>
    <dgm:pt modelId="{CE30FBBA-7D01-405F-BB40-34176332358F}" type="pres">
      <dgm:prSet presAssocID="{A002A2E6-DBF0-4520-9023-8A1E72CBF183}" presName="chevron1" presStyleLbl="alignNode1" presStyleIdx="21" presStyleCnt="28"/>
      <dgm:spPr/>
    </dgm:pt>
    <dgm:pt modelId="{611E5C46-B126-4FDA-B521-5A0A048EB72F}" type="pres">
      <dgm:prSet presAssocID="{A002A2E6-DBF0-4520-9023-8A1E72CBF183}" presName="chevron2" presStyleLbl="alignNode1" presStyleIdx="22" presStyleCnt="28"/>
      <dgm:spPr/>
    </dgm:pt>
    <dgm:pt modelId="{901A19D5-C32E-4765-823E-34948D334586}" type="pres">
      <dgm:prSet presAssocID="{A002A2E6-DBF0-4520-9023-8A1E72CBF183}" presName="chevron3" presStyleLbl="alignNode1" presStyleIdx="23" presStyleCnt="28"/>
      <dgm:spPr/>
    </dgm:pt>
    <dgm:pt modelId="{58E7400E-C0A7-46FE-8CF4-DDE416A9A500}" type="pres">
      <dgm:prSet presAssocID="{A002A2E6-DBF0-4520-9023-8A1E72CBF183}" presName="chevron4" presStyleLbl="alignNode1" presStyleIdx="24" presStyleCnt="28"/>
      <dgm:spPr/>
    </dgm:pt>
    <dgm:pt modelId="{00DE0509-D2FF-4213-BB09-9E91F7678686}" type="pres">
      <dgm:prSet presAssocID="{A002A2E6-DBF0-4520-9023-8A1E72CBF183}" presName="chevron5" presStyleLbl="alignNode1" presStyleIdx="25" presStyleCnt="28"/>
      <dgm:spPr/>
    </dgm:pt>
    <dgm:pt modelId="{F31FC3DF-A8DE-404B-8A44-6637916967A6}" type="pres">
      <dgm:prSet presAssocID="{A002A2E6-DBF0-4520-9023-8A1E72CBF183}" presName="chevron6" presStyleLbl="alignNode1" presStyleIdx="26" presStyleCnt="28"/>
      <dgm:spPr/>
    </dgm:pt>
    <dgm:pt modelId="{A8AC57F3-CFD9-4038-82EA-1139EA755A85}" type="pres">
      <dgm:prSet presAssocID="{A002A2E6-DBF0-4520-9023-8A1E72CBF183}" presName="chevron7" presStyleLbl="alignNode1" presStyleIdx="27" presStyleCnt="28"/>
      <dgm:spPr/>
    </dgm:pt>
    <dgm:pt modelId="{204E9B8A-F9AD-4863-97C3-B88EB7A9B0C2}" type="pres">
      <dgm:prSet presAssocID="{A002A2E6-DBF0-4520-9023-8A1E72CBF183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21AC44C-7B33-4F9A-92C7-19E676318369}" type="presOf" srcId="{171DF748-A588-4B52-A14C-0C1AFDCDF509}" destId="{28F589CE-4221-428B-A175-2497A6FA559E}" srcOrd="0" destOrd="0" presId="urn:microsoft.com/office/officeart/2008/layout/VerticalAccentList"/>
    <dgm:cxn modelId="{E781641F-722F-404C-B4E9-C2B64A6B1C60}" type="presOf" srcId="{DBFA574B-5AB6-4FCF-AF12-355DC3438CB4}" destId="{204E9B8A-F9AD-4863-97C3-B88EB7A9B0C2}" srcOrd="0" destOrd="0" presId="urn:microsoft.com/office/officeart/2008/layout/VerticalAccentList"/>
    <dgm:cxn modelId="{E2EBBA49-C867-4721-95DA-263783DE0E67}" srcId="{ABC12C4A-35EB-4E3A-9A05-C5EEA0CBCA90}" destId="{51FC23DD-1030-4CBA-95C0-432B4A60573B}" srcOrd="2" destOrd="0" parTransId="{09AE5589-FDCD-494C-8008-762231FB42E0}" sibTransId="{780E294A-1F1D-4E67-A7B5-1E58E2719FD4}"/>
    <dgm:cxn modelId="{3CEF0FD8-8404-4FEC-AABC-315CF83CCA4F}" type="presOf" srcId="{673903A5-3CA3-4F96-A8FA-525B5ADDDB28}" destId="{FDFA0958-1AB2-4854-93F1-7F4E7D7E1D79}" srcOrd="0" destOrd="0" presId="urn:microsoft.com/office/officeart/2008/layout/VerticalAccentList"/>
    <dgm:cxn modelId="{A96B22DC-96E8-4144-9A94-672858970865}" type="presOf" srcId="{ABC12C4A-35EB-4E3A-9A05-C5EEA0CBCA90}" destId="{36BF4B7E-36B6-44B8-8536-AAA55F5243CC}" srcOrd="0" destOrd="0" presId="urn:microsoft.com/office/officeart/2008/layout/VerticalAccentList"/>
    <dgm:cxn modelId="{2B9DD909-FEB6-4509-B615-AB94B7D83BC9}" srcId="{171DF748-A588-4B52-A14C-0C1AFDCDF509}" destId="{AC370F7B-958B-485A-83E9-53B13A20CB1B}" srcOrd="0" destOrd="0" parTransId="{89CBC373-6458-4D54-9201-36186EEA0875}" sibTransId="{5F5F27FB-2908-409C-B24E-98DF0412FBC3}"/>
    <dgm:cxn modelId="{5B5E8759-3D3F-427F-9D59-2DC1CD4F3BB9}" srcId="{673903A5-3CA3-4F96-A8FA-525B5ADDDB28}" destId="{95EBAC5F-32EB-4778-A15F-6EC9FB54A23B}" srcOrd="0" destOrd="0" parTransId="{262D4ECF-CBE6-4808-ADE7-0904FDF137D1}" sibTransId="{D9F7A925-5265-4623-9B4A-DDA3C0168753}"/>
    <dgm:cxn modelId="{8256EC28-8078-42F0-B65A-0B049430D675}" type="presOf" srcId="{51FC23DD-1030-4CBA-95C0-432B4A60573B}" destId="{280B0B1E-1C83-425A-8F2A-55FBD0CAEED5}" srcOrd="0" destOrd="0" presId="urn:microsoft.com/office/officeart/2008/layout/VerticalAccentList"/>
    <dgm:cxn modelId="{EC7DFEFA-4058-47DE-9B07-010F2CC00596}" type="presOf" srcId="{A002A2E6-DBF0-4520-9023-8A1E72CBF183}" destId="{FAED9899-4A47-4AF7-BCE7-63909B002C63}" srcOrd="0" destOrd="0" presId="urn:microsoft.com/office/officeart/2008/layout/VerticalAccentList"/>
    <dgm:cxn modelId="{37B43780-BFAE-4BA5-B6FF-40CCB2824172}" type="presOf" srcId="{AC370F7B-958B-485A-83E9-53B13A20CB1B}" destId="{423E0647-F1A1-48B3-BD40-2CCC1424F0BD}" srcOrd="0" destOrd="0" presId="urn:microsoft.com/office/officeart/2008/layout/VerticalAccentList"/>
    <dgm:cxn modelId="{062D8441-8F16-4E73-B3E0-78F8F8D83D17}" srcId="{ABC12C4A-35EB-4E3A-9A05-C5EEA0CBCA90}" destId="{A002A2E6-DBF0-4520-9023-8A1E72CBF183}" srcOrd="3" destOrd="0" parTransId="{B6198E42-9DDD-46B9-B961-65176BD91428}" sibTransId="{6DB83704-8852-4E7D-B360-DAFFD5048FEC}"/>
    <dgm:cxn modelId="{8BA1ED7F-E4C7-4E40-B8F6-BCEAB67140C6}" srcId="{51FC23DD-1030-4CBA-95C0-432B4A60573B}" destId="{74E8C0EC-C1C8-40CA-AE46-2456A3647582}" srcOrd="0" destOrd="0" parTransId="{1564AFFE-D5AF-40F3-804B-70A03D975907}" sibTransId="{08A3DAF9-62BB-4C12-A7D6-5EAE2552829C}"/>
    <dgm:cxn modelId="{6C04F1F3-B8B5-4652-A917-95290A0CBC32}" type="presOf" srcId="{95EBAC5F-32EB-4778-A15F-6EC9FB54A23B}" destId="{A3A315F1-2553-4BD7-91C7-75B503670E0F}" srcOrd="0" destOrd="0" presId="urn:microsoft.com/office/officeart/2008/layout/VerticalAccentList"/>
    <dgm:cxn modelId="{D23C652A-BBBA-40C3-8910-432E16EF6A03}" type="presOf" srcId="{74E8C0EC-C1C8-40CA-AE46-2456A3647582}" destId="{1E586E9E-F6CE-4407-9C4F-3F54E52C0452}" srcOrd="0" destOrd="0" presId="urn:microsoft.com/office/officeart/2008/layout/VerticalAccentList"/>
    <dgm:cxn modelId="{861A9BF3-45A1-4953-8BDC-C53D76E6C9C2}" srcId="{ABC12C4A-35EB-4E3A-9A05-C5EEA0CBCA90}" destId="{673903A5-3CA3-4F96-A8FA-525B5ADDDB28}" srcOrd="1" destOrd="0" parTransId="{D8FF439E-18BD-4E85-8F4C-EA21E4269DC7}" sibTransId="{03FD78ED-F8F2-477B-A894-4528134D86AA}"/>
    <dgm:cxn modelId="{6B2DC48A-B9C1-45CC-80DB-0611257530F8}" srcId="{A002A2E6-DBF0-4520-9023-8A1E72CBF183}" destId="{DBFA574B-5AB6-4FCF-AF12-355DC3438CB4}" srcOrd="0" destOrd="0" parTransId="{38DD3009-37C7-43A8-BD23-27CCCF431187}" sibTransId="{C2A6A990-0C87-492A-9B9A-2FA9038E26BF}"/>
    <dgm:cxn modelId="{639CAFFB-E418-4DE1-8DAE-D5B29E4F5AB6}" srcId="{ABC12C4A-35EB-4E3A-9A05-C5EEA0CBCA90}" destId="{171DF748-A588-4B52-A14C-0C1AFDCDF509}" srcOrd="0" destOrd="0" parTransId="{C3EB0B9B-13FA-48F9-B4B5-6BC235A63C9A}" sibTransId="{70744F81-A4CD-457A-8C17-52F60FF46AB2}"/>
    <dgm:cxn modelId="{5EE7FCC4-E1B7-4501-A2E2-AE3CD90D809E}" type="presParOf" srcId="{36BF4B7E-36B6-44B8-8536-AAA55F5243CC}" destId="{11AAE567-903A-495D-A5A0-AE14A58C8A86}" srcOrd="0" destOrd="0" presId="urn:microsoft.com/office/officeart/2008/layout/VerticalAccentList"/>
    <dgm:cxn modelId="{DA690C73-732C-4C2A-A771-788509775CA1}" type="presParOf" srcId="{11AAE567-903A-495D-A5A0-AE14A58C8A86}" destId="{28F589CE-4221-428B-A175-2497A6FA559E}" srcOrd="0" destOrd="0" presId="urn:microsoft.com/office/officeart/2008/layout/VerticalAccentList"/>
    <dgm:cxn modelId="{4C290D21-6DBA-4AD3-A461-17D86E5CA93D}" type="presParOf" srcId="{36BF4B7E-36B6-44B8-8536-AAA55F5243CC}" destId="{7F954A2B-1E27-4C9C-810B-8A4C5DE00BED}" srcOrd="1" destOrd="0" presId="urn:microsoft.com/office/officeart/2008/layout/VerticalAccentList"/>
    <dgm:cxn modelId="{AA93DB41-FDD6-4DFD-9F18-744948D294A8}" type="presParOf" srcId="{7F954A2B-1E27-4C9C-810B-8A4C5DE00BED}" destId="{B72F9347-5504-479A-92C0-FC5EE6163B2D}" srcOrd="0" destOrd="0" presId="urn:microsoft.com/office/officeart/2008/layout/VerticalAccentList"/>
    <dgm:cxn modelId="{189A74BC-622A-4E44-A0E5-82F78955E283}" type="presParOf" srcId="{7F954A2B-1E27-4C9C-810B-8A4C5DE00BED}" destId="{4F4F6F8B-BB83-42B0-963B-28122148675B}" srcOrd="1" destOrd="0" presId="urn:microsoft.com/office/officeart/2008/layout/VerticalAccentList"/>
    <dgm:cxn modelId="{CCC5D071-0876-46B3-9DFB-6828DEB5330B}" type="presParOf" srcId="{7F954A2B-1E27-4C9C-810B-8A4C5DE00BED}" destId="{518F7916-D680-4B23-B0B3-6825AF3D1DE7}" srcOrd="2" destOrd="0" presId="urn:microsoft.com/office/officeart/2008/layout/VerticalAccentList"/>
    <dgm:cxn modelId="{5C44A5B5-1FE6-4641-93F3-FECCE53D9B48}" type="presParOf" srcId="{7F954A2B-1E27-4C9C-810B-8A4C5DE00BED}" destId="{0DECA0B1-A882-4A9F-BE5C-B9F4950455B2}" srcOrd="3" destOrd="0" presId="urn:microsoft.com/office/officeart/2008/layout/VerticalAccentList"/>
    <dgm:cxn modelId="{1C71C11F-6F5A-4564-ADB2-DB789F990812}" type="presParOf" srcId="{7F954A2B-1E27-4C9C-810B-8A4C5DE00BED}" destId="{332615F8-7640-4540-8EA4-094DFBEC56B1}" srcOrd="4" destOrd="0" presId="urn:microsoft.com/office/officeart/2008/layout/VerticalAccentList"/>
    <dgm:cxn modelId="{09B45F9D-4C7C-4ADA-8A2D-50041DAB1F10}" type="presParOf" srcId="{7F954A2B-1E27-4C9C-810B-8A4C5DE00BED}" destId="{D88AA662-BC82-4C81-B9B2-83F744E2F351}" srcOrd="5" destOrd="0" presId="urn:microsoft.com/office/officeart/2008/layout/VerticalAccentList"/>
    <dgm:cxn modelId="{AE910147-5BBF-4047-A378-75FF598BD91E}" type="presParOf" srcId="{7F954A2B-1E27-4C9C-810B-8A4C5DE00BED}" destId="{0DA6D42A-8D18-4062-A21F-36CA92D481AD}" srcOrd="6" destOrd="0" presId="urn:microsoft.com/office/officeart/2008/layout/VerticalAccentList"/>
    <dgm:cxn modelId="{2D4F36CD-11B4-4D3E-B3C4-ECA19D552177}" type="presParOf" srcId="{7F954A2B-1E27-4C9C-810B-8A4C5DE00BED}" destId="{423E0647-F1A1-48B3-BD40-2CCC1424F0BD}" srcOrd="7" destOrd="0" presId="urn:microsoft.com/office/officeart/2008/layout/VerticalAccentList"/>
    <dgm:cxn modelId="{75CE0496-E219-40BF-A178-936605129280}" type="presParOf" srcId="{36BF4B7E-36B6-44B8-8536-AAA55F5243CC}" destId="{01A93682-DAE9-4A22-8FA7-A894B389D756}" srcOrd="2" destOrd="0" presId="urn:microsoft.com/office/officeart/2008/layout/VerticalAccentList"/>
    <dgm:cxn modelId="{E207EE7E-5F3D-4B87-A867-F54BA02112F1}" type="presParOf" srcId="{36BF4B7E-36B6-44B8-8536-AAA55F5243CC}" destId="{9208328E-BF8E-47F1-AABC-5C762B359B33}" srcOrd="3" destOrd="0" presId="urn:microsoft.com/office/officeart/2008/layout/VerticalAccentList"/>
    <dgm:cxn modelId="{AD0D9BC3-880E-4069-87AA-048B0F67650B}" type="presParOf" srcId="{9208328E-BF8E-47F1-AABC-5C762B359B33}" destId="{FDFA0958-1AB2-4854-93F1-7F4E7D7E1D79}" srcOrd="0" destOrd="0" presId="urn:microsoft.com/office/officeart/2008/layout/VerticalAccentList"/>
    <dgm:cxn modelId="{C6C9CBBB-80C6-4C8C-B711-E52C3B39676E}" type="presParOf" srcId="{36BF4B7E-36B6-44B8-8536-AAA55F5243CC}" destId="{C235A1D7-4408-4498-86F2-3BA4A021AF91}" srcOrd="4" destOrd="0" presId="urn:microsoft.com/office/officeart/2008/layout/VerticalAccentList"/>
    <dgm:cxn modelId="{BA80FFF0-9A3F-47FF-98D8-8612D6C8C1BE}" type="presParOf" srcId="{C235A1D7-4408-4498-86F2-3BA4A021AF91}" destId="{6AF513B4-7A47-4232-B297-D10DCC0528D6}" srcOrd="0" destOrd="0" presId="urn:microsoft.com/office/officeart/2008/layout/VerticalAccentList"/>
    <dgm:cxn modelId="{B2B4E7B5-6974-48DD-AE07-802E548D2C46}" type="presParOf" srcId="{C235A1D7-4408-4498-86F2-3BA4A021AF91}" destId="{DD37EABD-A284-4303-9ACC-C1B0BCF8D18E}" srcOrd="1" destOrd="0" presId="urn:microsoft.com/office/officeart/2008/layout/VerticalAccentList"/>
    <dgm:cxn modelId="{3D2C223A-7577-4638-BF55-C8A7982082D7}" type="presParOf" srcId="{C235A1D7-4408-4498-86F2-3BA4A021AF91}" destId="{B141B43C-AD54-46E5-94A5-B78DC470686D}" srcOrd="2" destOrd="0" presId="urn:microsoft.com/office/officeart/2008/layout/VerticalAccentList"/>
    <dgm:cxn modelId="{EA8D0EC7-2E8C-4F21-AC15-3BF765E78765}" type="presParOf" srcId="{C235A1D7-4408-4498-86F2-3BA4A021AF91}" destId="{34CF9B2E-2830-4307-BCFC-6FF8C1B87BF0}" srcOrd="3" destOrd="0" presId="urn:microsoft.com/office/officeart/2008/layout/VerticalAccentList"/>
    <dgm:cxn modelId="{91ADE265-FEF3-41B7-8056-2BE10A5353CD}" type="presParOf" srcId="{C235A1D7-4408-4498-86F2-3BA4A021AF91}" destId="{29BDEAAF-B072-4AE3-A273-844CB3C76297}" srcOrd="4" destOrd="0" presId="urn:microsoft.com/office/officeart/2008/layout/VerticalAccentList"/>
    <dgm:cxn modelId="{859CD9BA-2C41-41F9-AA5C-F8FCE1A4D258}" type="presParOf" srcId="{C235A1D7-4408-4498-86F2-3BA4A021AF91}" destId="{EEEBFDB1-D938-4B0E-9B74-E674A00B7023}" srcOrd="5" destOrd="0" presId="urn:microsoft.com/office/officeart/2008/layout/VerticalAccentList"/>
    <dgm:cxn modelId="{86D75E4C-C488-4D2D-852D-13B5E7145768}" type="presParOf" srcId="{C235A1D7-4408-4498-86F2-3BA4A021AF91}" destId="{4381063B-2CD3-4B7C-9217-2C9EFAA712ED}" srcOrd="6" destOrd="0" presId="urn:microsoft.com/office/officeart/2008/layout/VerticalAccentList"/>
    <dgm:cxn modelId="{0E84455B-201C-4446-B41B-18FFB853B9D0}" type="presParOf" srcId="{C235A1D7-4408-4498-86F2-3BA4A021AF91}" destId="{A3A315F1-2553-4BD7-91C7-75B503670E0F}" srcOrd="7" destOrd="0" presId="urn:microsoft.com/office/officeart/2008/layout/VerticalAccentList"/>
    <dgm:cxn modelId="{90C5A5C8-CF93-4F70-80DE-91ADDB0AD4D4}" type="presParOf" srcId="{36BF4B7E-36B6-44B8-8536-AAA55F5243CC}" destId="{45B8BF78-8A68-4D7E-9F67-CF297C81CE61}" srcOrd="5" destOrd="0" presId="urn:microsoft.com/office/officeart/2008/layout/VerticalAccentList"/>
    <dgm:cxn modelId="{1048FEF3-9D0C-4246-90EC-A2ADC308F9E8}" type="presParOf" srcId="{36BF4B7E-36B6-44B8-8536-AAA55F5243CC}" destId="{3E9F71BC-88EF-4862-94B1-28686D9D3F1D}" srcOrd="6" destOrd="0" presId="urn:microsoft.com/office/officeart/2008/layout/VerticalAccentList"/>
    <dgm:cxn modelId="{2ECA374D-C8DA-4A70-B2CD-CA15877393D7}" type="presParOf" srcId="{3E9F71BC-88EF-4862-94B1-28686D9D3F1D}" destId="{280B0B1E-1C83-425A-8F2A-55FBD0CAEED5}" srcOrd="0" destOrd="0" presId="urn:microsoft.com/office/officeart/2008/layout/VerticalAccentList"/>
    <dgm:cxn modelId="{45FA586B-183D-4F24-9516-B48A48761155}" type="presParOf" srcId="{36BF4B7E-36B6-44B8-8536-AAA55F5243CC}" destId="{C3883C6D-F81A-4095-BA6B-EC6A251DE734}" srcOrd="7" destOrd="0" presId="urn:microsoft.com/office/officeart/2008/layout/VerticalAccentList"/>
    <dgm:cxn modelId="{1EF20F0F-6002-46E2-9578-61E51E479C8F}" type="presParOf" srcId="{C3883C6D-F81A-4095-BA6B-EC6A251DE734}" destId="{6273A404-BFD0-4837-8195-2265C9112E19}" srcOrd="0" destOrd="0" presId="urn:microsoft.com/office/officeart/2008/layout/VerticalAccentList"/>
    <dgm:cxn modelId="{FD5CD2CF-8CC5-412C-8202-E40B162DB973}" type="presParOf" srcId="{C3883C6D-F81A-4095-BA6B-EC6A251DE734}" destId="{EDC6A8E3-70BB-4E60-A3EA-72C6106AA495}" srcOrd="1" destOrd="0" presId="urn:microsoft.com/office/officeart/2008/layout/VerticalAccentList"/>
    <dgm:cxn modelId="{440B1926-DF05-44E5-89CC-32B2E761D79E}" type="presParOf" srcId="{C3883C6D-F81A-4095-BA6B-EC6A251DE734}" destId="{69BF6519-79D5-4B73-BA8F-C147CB66B8E4}" srcOrd="2" destOrd="0" presId="urn:microsoft.com/office/officeart/2008/layout/VerticalAccentList"/>
    <dgm:cxn modelId="{13C17475-926E-4C96-B9D4-819C6A200552}" type="presParOf" srcId="{C3883C6D-F81A-4095-BA6B-EC6A251DE734}" destId="{BDD43633-BCDB-4F46-9533-3318169EFC9D}" srcOrd="3" destOrd="0" presId="urn:microsoft.com/office/officeart/2008/layout/VerticalAccentList"/>
    <dgm:cxn modelId="{DFF4DA22-9C1A-4DEC-B618-6A572A93AAD3}" type="presParOf" srcId="{C3883C6D-F81A-4095-BA6B-EC6A251DE734}" destId="{AC6D8BB4-B33D-400B-9CD9-E858864C6E02}" srcOrd="4" destOrd="0" presId="urn:microsoft.com/office/officeart/2008/layout/VerticalAccentList"/>
    <dgm:cxn modelId="{B2AEE51C-A842-455A-B3B4-EB26D0A75014}" type="presParOf" srcId="{C3883C6D-F81A-4095-BA6B-EC6A251DE734}" destId="{CFB83717-D7BA-47BF-92C1-D878465A8B98}" srcOrd="5" destOrd="0" presId="urn:microsoft.com/office/officeart/2008/layout/VerticalAccentList"/>
    <dgm:cxn modelId="{086F09FE-C481-4CFF-B024-E6E8B722B5C7}" type="presParOf" srcId="{C3883C6D-F81A-4095-BA6B-EC6A251DE734}" destId="{8DB85730-CDAF-4AF3-BEAC-6EA11FDD8DE0}" srcOrd="6" destOrd="0" presId="urn:microsoft.com/office/officeart/2008/layout/VerticalAccentList"/>
    <dgm:cxn modelId="{AABD767E-8F01-4685-B129-0513CD82E36F}" type="presParOf" srcId="{C3883C6D-F81A-4095-BA6B-EC6A251DE734}" destId="{1E586E9E-F6CE-4407-9C4F-3F54E52C0452}" srcOrd="7" destOrd="0" presId="urn:microsoft.com/office/officeart/2008/layout/VerticalAccentList"/>
    <dgm:cxn modelId="{D72F7B3C-B3A9-47EB-91B8-FE14945AD1E4}" type="presParOf" srcId="{36BF4B7E-36B6-44B8-8536-AAA55F5243CC}" destId="{E7FE0D92-F08A-4B97-BF8E-BBB6D10E9AD2}" srcOrd="8" destOrd="0" presId="urn:microsoft.com/office/officeart/2008/layout/VerticalAccentList"/>
    <dgm:cxn modelId="{8227867F-553B-4F97-ADB9-17353538E188}" type="presParOf" srcId="{36BF4B7E-36B6-44B8-8536-AAA55F5243CC}" destId="{52263B91-3467-4665-A9E6-5DB75C7151E6}" srcOrd="9" destOrd="0" presId="urn:microsoft.com/office/officeart/2008/layout/VerticalAccentList"/>
    <dgm:cxn modelId="{70F6F3AE-771A-4AC9-B42E-9E6218E5DFFC}" type="presParOf" srcId="{52263B91-3467-4665-A9E6-5DB75C7151E6}" destId="{FAED9899-4A47-4AF7-BCE7-63909B002C63}" srcOrd="0" destOrd="0" presId="urn:microsoft.com/office/officeart/2008/layout/VerticalAccentList"/>
    <dgm:cxn modelId="{308EC9B0-A808-4B5E-B317-3E2BCAF4F749}" type="presParOf" srcId="{36BF4B7E-36B6-44B8-8536-AAA55F5243CC}" destId="{A6C2D491-BF13-4305-8C50-B6334A618592}" srcOrd="10" destOrd="0" presId="urn:microsoft.com/office/officeart/2008/layout/VerticalAccentList"/>
    <dgm:cxn modelId="{77183DC9-2765-41EB-B3F3-10E46372726A}" type="presParOf" srcId="{A6C2D491-BF13-4305-8C50-B6334A618592}" destId="{CE30FBBA-7D01-405F-BB40-34176332358F}" srcOrd="0" destOrd="0" presId="urn:microsoft.com/office/officeart/2008/layout/VerticalAccentList"/>
    <dgm:cxn modelId="{02AA07D8-D533-4650-B171-2F2E42369FCB}" type="presParOf" srcId="{A6C2D491-BF13-4305-8C50-B6334A618592}" destId="{611E5C46-B126-4FDA-B521-5A0A048EB72F}" srcOrd="1" destOrd="0" presId="urn:microsoft.com/office/officeart/2008/layout/VerticalAccentList"/>
    <dgm:cxn modelId="{AB87FA19-3290-4467-A084-6617CA4B7AE5}" type="presParOf" srcId="{A6C2D491-BF13-4305-8C50-B6334A618592}" destId="{901A19D5-C32E-4765-823E-34948D334586}" srcOrd="2" destOrd="0" presId="urn:microsoft.com/office/officeart/2008/layout/VerticalAccentList"/>
    <dgm:cxn modelId="{F3FA236D-C834-4C79-BB09-28457DB84C38}" type="presParOf" srcId="{A6C2D491-BF13-4305-8C50-B6334A618592}" destId="{58E7400E-C0A7-46FE-8CF4-DDE416A9A500}" srcOrd="3" destOrd="0" presId="urn:microsoft.com/office/officeart/2008/layout/VerticalAccentList"/>
    <dgm:cxn modelId="{35F75234-4966-43BA-A277-B130369D5058}" type="presParOf" srcId="{A6C2D491-BF13-4305-8C50-B6334A618592}" destId="{00DE0509-D2FF-4213-BB09-9E91F7678686}" srcOrd="4" destOrd="0" presId="urn:microsoft.com/office/officeart/2008/layout/VerticalAccentList"/>
    <dgm:cxn modelId="{9A08A6E5-4632-4601-88E0-85A238ADD07A}" type="presParOf" srcId="{A6C2D491-BF13-4305-8C50-B6334A618592}" destId="{F31FC3DF-A8DE-404B-8A44-6637916967A6}" srcOrd="5" destOrd="0" presId="urn:microsoft.com/office/officeart/2008/layout/VerticalAccentList"/>
    <dgm:cxn modelId="{93796D18-85E2-42CA-B024-EDDFEF427BBB}" type="presParOf" srcId="{A6C2D491-BF13-4305-8C50-B6334A618592}" destId="{A8AC57F3-CFD9-4038-82EA-1139EA755A85}" srcOrd="6" destOrd="0" presId="urn:microsoft.com/office/officeart/2008/layout/VerticalAccentList"/>
    <dgm:cxn modelId="{EDF951F5-5981-4EB9-B83C-97F4B5144E84}" type="presParOf" srcId="{A6C2D491-BF13-4305-8C50-B6334A618592}" destId="{204E9B8A-F9AD-4863-97C3-B88EB7A9B0C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EFAB19-79F0-4309-8051-B551AD6FD4F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BB3DCCF7-A9FC-49AC-A3A9-4AF97775C439}">
      <dgm:prSet phldrT="[文字]" custT="1"/>
      <dgm:spPr/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因應疫情，建立更完善的線上教學機制</a:t>
          </a:r>
          <a:endParaRPr lang="zh-TW" altLang="en-US" sz="3200" dirty="0"/>
        </a:p>
      </dgm:t>
    </dgm:pt>
    <dgm:pt modelId="{A8296664-8749-4D6C-B0BC-402D8A2D2A4B}" type="parTrans" cxnId="{DC08626F-6A74-47B8-A2C2-68C2D42FD8D5}">
      <dgm:prSet/>
      <dgm:spPr/>
      <dgm:t>
        <a:bodyPr/>
        <a:lstStyle/>
        <a:p>
          <a:endParaRPr lang="zh-TW" altLang="en-US"/>
        </a:p>
      </dgm:t>
    </dgm:pt>
    <dgm:pt modelId="{AE201987-709B-48F4-A763-E31A3D6955FC}" type="sibTrans" cxnId="{DC08626F-6A74-47B8-A2C2-68C2D42FD8D5}">
      <dgm:prSet/>
      <dgm:spPr/>
      <dgm:t>
        <a:bodyPr/>
        <a:lstStyle/>
        <a:p>
          <a:endParaRPr lang="zh-TW" altLang="en-US"/>
        </a:p>
      </dgm:t>
    </dgm:pt>
    <dgm:pt modelId="{243F4BAF-83F3-4890-9E8C-8CF775E2C88F}">
      <dgm:prSet custT="1"/>
      <dgm:spPr/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呼應國際數位學習趨勢，促進優質、公平、包容的教育發展</a:t>
          </a:r>
          <a:endParaRPr lang="en-US" altLang="zh-TW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CA412D-E005-44DA-A7D5-CCB9B2D2BE55}" type="parTrans" cxnId="{6A4B1E1F-FEF0-4D34-9D43-C655EC547C66}">
      <dgm:prSet/>
      <dgm:spPr/>
      <dgm:t>
        <a:bodyPr/>
        <a:lstStyle/>
        <a:p>
          <a:endParaRPr lang="zh-TW" altLang="en-US"/>
        </a:p>
      </dgm:t>
    </dgm:pt>
    <dgm:pt modelId="{071EFBC7-6D6C-4C05-9C2F-B3CBE94BC765}" type="sibTrans" cxnId="{6A4B1E1F-FEF0-4D34-9D43-C655EC547C66}">
      <dgm:prSet/>
      <dgm:spPr/>
      <dgm:t>
        <a:bodyPr/>
        <a:lstStyle/>
        <a:p>
          <a:endParaRPr lang="zh-TW" altLang="en-US"/>
        </a:p>
      </dgm:t>
    </dgm:pt>
    <dgm:pt modelId="{38D029F0-3A4E-41BD-815A-0906A9842FF3}" type="pres">
      <dgm:prSet presAssocID="{B9EFAB19-79F0-4309-8051-B551AD6FD4F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843E488-D76F-45A3-B489-73B26E2174DC}" type="pres">
      <dgm:prSet presAssocID="{BB3DCCF7-A9FC-49AC-A3A9-4AF97775C439}" presName="parentLin" presStyleCnt="0"/>
      <dgm:spPr/>
    </dgm:pt>
    <dgm:pt modelId="{11CE95A7-916E-4165-975D-1CF40A6DE8FC}" type="pres">
      <dgm:prSet presAssocID="{BB3DCCF7-A9FC-49AC-A3A9-4AF97775C439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05A0BDBF-FC34-4DF7-BB5E-30BEF91320D7}" type="pres">
      <dgm:prSet presAssocID="{BB3DCCF7-A9FC-49AC-A3A9-4AF97775C439}" presName="parentText" presStyleLbl="node1" presStyleIdx="0" presStyleCnt="2" custScaleX="135724" custScaleY="46801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9227CC-0088-4435-B9A0-1E0040468091}" type="pres">
      <dgm:prSet presAssocID="{BB3DCCF7-A9FC-49AC-A3A9-4AF97775C439}" presName="negativeSpace" presStyleCnt="0"/>
      <dgm:spPr/>
    </dgm:pt>
    <dgm:pt modelId="{2FEB62C2-1018-4B89-9783-49E949011EDE}" type="pres">
      <dgm:prSet presAssocID="{BB3DCCF7-A9FC-49AC-A3A9-4AF97775C439}" presName="childText" presStyleLbl="conFgAcc1" presStyleIdx="0" presStyleCnt="2">
        <dgm:presLayoutVars>
          <dgm:bulletEnabled val="1"/>
        </dgm:presLayoutVars>
      </dgm:prSet>
      <dgm:spPr/>
    </dgm:pt>
    <dgm:pt modelId="{9B9425A9-3590-4C39-BC49-72AF8E78C8DA}" type="pres">
      <dgm:prSet presAssocID="{AE201987-709B-48F4-A763-E31A3D6955FC}" presName="spaceBetweenRectangles" presStyleCnt="0"/>
      <dgm:spPr/>
    </dgm:pt>
    <dgm:pt modelId="{E1EC13CC-FAD5-438C-8E20-AF9D56F48C76}" type="pres">
      <dgm:prSet presAssocID="{243F4BAF-83F3-4890-9E8C-8CF775E2C88F}" presName="parentLin" presStyleCnt="0"/>
      <dgm:spPr/>
    </dgm:pt>
    <dgm:pt modelId="{9050B177-03A8-4B06-9E2B-08BE9E64066C}" type="pres">
      <dgm:prSet presAssocID="{243F4BAF-83F3-4890-9E8C-8CF775E2C88F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098F5AB7-80EE-4136-BD16-ADCA8C7C4295}" type="pres">
      <dgm:prSet presAssocID="{243F4BAF-83F3-4890-9E8C-8CF775E2C88F}" presName="parentText" presStyleLbl="node1" presStyleIdx="1" presStyleCnt="2" custScaleX="142511" custScaleY="58919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5E4979-7FB8-453F-B3C8-9440FE9BB7BA}" type="pres">
      <dgm:prSet presAssocID="{243F4BAF-83F3-4890-9E8C-8CF775E2C88F}" presName="negativeSpace" presStyleCnt="0"/>
      <dgm:spPr/>
    </dgm:pt>
    <dgm:pt modelId="{9CDDEBFB-89FD-4A15-97F5-1FB510BAB602}" type="pres">
      <dgm:prSet presAssocID="{243F4BAF-83F3-4890-9E8C-8CF775E2C88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9B65CB8-AE3D-4A7C-B6B0-BC6DCD1CA7A7}" type="presOf" srcId="{243F4BAF-83F3-4890-9E8C-8CF775E2C88F}" destId="{9050B177-03A8-4B06-9E2B-08BE9E64066C}" srcOrd="0" destOrd="0" presId="urn:microsoft.com/office/officeart/2005/8/layout/list1"/>
    <dgm:cxn modelId="{9E4E44A4-B518-4BA9-B324-01BC4FE6F94C}" type="presOf" srcId="{BB3DCCF7-A9FC-49AC-A3A9-4AF97775C439}" destId="{05A0BDBF-FC34-4DF7-BB5E-30BEF91320D7}" srcOrd="1" destOrd="0" presId="urn:microsoft.com/office/officeart/2005/8/layout/list1"/>
    <dgm:cxn modelId="{A3C19FB8-9829-43BA-A89D-656C1763DC29}" type="presOf" srcId="{B9EFAB19-79F0-4309-8051-B551AD6FD4FB}" destId="{38D029F0-3A4E-41BD-815A-0906A9842FF3}" srcOrd="0" destOrd="0" presId="urn:microsoft.com/office/officeart/2005/8/layout/list1"/>
    <dgm:cxn modelId="{6A4B1E1F-FEF0-4D34-9D43-C655EC547C66}" srcId="{B9EFAB19-79F0-4309-8051-B551AD6FD4FB}" destId="{243F4BAF-83F3-4890-9E8C-8CF775E2C88F}" srcOrd="1" destOrd="0" parTransId="{F9CA412D-E005-44DA-A7D5-CCB9B2D2BE55}" sibTransId="{071EFBC7-6D6C-4C05-9C2F-B3CBE94BC765}"/>
    <dgm:cxn modelId="{CF3E49CD-D45A-4C91-802D-FA3618BB6268}" type="presOf" srcId="{243F4BAF-83F3-4890-9E8C-8CF775E2C88F}" destId="{098F5AB7-80EE-4136-BD16-ADCA8C7C4295}" srcOrd="1" destOrd="0" presId="urn:microsoft.com/office/officeart/2005/8/layout/list1"/>
    <dgm:cxn modelId="{91D8FF11-1D3D-454E-9327-12793783884C}" type="presOf" srcId="{BB3DCCF7-A9FC-49AC-A3A9-4AF97775C439}" destId="{11CE95A7-916E-4165-975D-1CF40A6DE8FC}" srcOrd="0" destOrd="0" presId="urn:microsoft.com/office/officeart/2005/8/layout/list1"/>
    <dgm:cxn modelId="{DC08626F-6A74-47B8-A2C2-68C2D42FD8D5}" srcId="{B9EFAB19-79F0-4309-8051-B551AD6FD4FB}" destId="{BB3DCCF7-A9FC-49AC-A3A9-4AF97775C439}" srcOrd="0" destOrd="0" parTransId="{A8296664-8749-4D6C-B0BC-402D8A2D2A4B}" sibTransId="{AE201987-709B-48F4-A763-E31A3D6955FC}"/>
    <dgm:cxn modelId="{84973207-99E1-4619-9C09-B211F3FCD850}" type="presParOf" srcId="{38D029F0-3A4E-41BD-815A-0906A9842FF3}" destId="{A843E488-D76F-45A3-B489-73B26E2174DC}" srcOrd="0" destOrd="0" presId="urn:microsoft.com/office/officeart/2005/8/layout/list1"/>
    <dgm:cxn modelId="{E0D6D28B-752A-4D8E-8370-05CB84684DD3}" type="presParOf" srcId="{A843E488-D76F-45A3-B489-73B26E2174DC}" destId="{11CE95A7-916E-4165-975D-1CF40A6DE8FC}" srcOrd="0" destOrd="0" presId="urn:microsoft.com/office/officeart/2005/8/layout/list1"/>
    <dgm:cxn modelId="{E2A8F44C-EF88-43A5-9651-F6A3B481C840}" type="presParOf" srcId="{A843E488-D76F-45A3-B489-73B26E2174DC}" destId="{05A0BDBF-FC34-4DF7-BB5E-30BEF91320D7}" srcOrd="1" destOrd="0" presId="urn:microsoft.com/office/officeart/2005/8/layout/list1"/>
    <dgm:cxn modelId="{78BA3303-4432-434A-99D2-6F7D6448B3B4}" type="presParOf" srcId="{38D029F0-3A4E-41BD-815A-0906A9842FF3}" destId="{769227CC-0088-4435-B9A0-1E0040468091}" srcOrd="1" destOrd="0" presId="urn:microsoft.com/office/officeart/2005/8/layout/list1"/>
    <dgm:cxn modelId="{EA0F560B-327C-476B-BC3A-5CA808F348E9}" type="presParOf" srcId="{38D029F0-3A4E-41BD-815A-0906A9842FF3}" destId="{2FEB62C2-1018-4B89-9783-49E949011EDE}" srcOrd="2" destOrd="0" presId="urn:microsoft.com/office/officeart/2005/8/layout/list1"/>
    <dgm:cxn modelId="{92000510-5FA7-45CE-BE6C-2DFBD0E5AF4E}" type="presParOf" srcId="{38D029F0-3A4E-41BD-815A-0906A9842FF3}" destId="{9B9425A9-3590-4C39-BC49-72AF8E78C8DA}" srcOrd="3" destOrd="0" presId="urn:microsoft.com/office/officeart/2005/8/layout/list1"/>
    <dgm:cxn modelId="{42C34149-0BD6-4A5B-97A0-5CA079C77FB8}" type="presParOf" srcId="{38D029F0-3A4E-41BD-815A-0906A9842FF3}" destId="{E1EC13CC-FAD5-438C-8E20-AF9D56F48C76}" srcOrd="4" destOrd="0" presId="urn:microsoft.com/office/officeart/2005/8/layout/list1"/>
    <dgm:cxn modelId="{BA4B0B3F-809F-46E8-9155-A09C7D2E2FD3}" type="presParOf" srcId="{E1EC13CC-FAD5-438C-8E20-AF9D56F48C76}" destId="{9050B177-03A8-4B06-9E2B-08BE9E64066C}" srcOrd="0" destOrd="0" presId="urn:microsoft.com/office/officeart/2005/8/layout/list1"/>
    <dgm:cxn modelId="{3B084B2D-7656-42AB-9F29-98DADF9CE1AB}" type="presParOf" srcId="{E1EC13CC-FAD5-438C-8E20-AF9D56F48C76}" destId="{098F5AB7-80EE-4136-BD16-ADCA8C7C4295}" srcOrd="1" destOrd="0" presId="urn:microsoft.com/office/officeart/2005/8/layout/list1"/>
    <dgm:cxn modelId="{2B880983-228E-4B81-9F69-B6AA442C5BA9}" type="presParOf" srcId="{38D029F0-3A4E-41BD-815A-0906A9842FF3}" destId="{345E4979-7FB8-453F-B3C8-9440FE9BB7BA}" srcOrd="5" destOrd="0" presId="urn:microsoft.com/office/officeart/2005/8/layout/list1"/>
    <dgm:cxn modelId="{4720049F-16A5-46B0-AD71-A95325D0EFB1}" type="presParOf" srcId="{38D029F0-3A4E-41BD-815A-0906A9842FF3}" destId="{9CDDEBFB-89FD-4A15-97F5-1FB510BAB60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E7E717-B8CC-4B3F-88F4-A054AE8B083D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4B69B27-9D80-42C9-8D01-E85B301304C4}">
      <dgm:prSet phldrT="[文字]"/>
      <dgm:spPr/>
      <dgm:t>
        <a:bodyPr/>
        <a:lstStyle/>
        <a:p>
          <a:r>
            <a:rPr lang="zh-TW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智慧學習教室</a:t>
          </a:r>
          <a:endParaRPr lang="zh-TW" altLang="en-US" dirty="0"/>
        </a:p>
      </dgm:t>
    </dgm:pt>
    <dgm:pt modelId="{E8BDAD55-AA7A-4929-8DEC-6E8CEC50F19C}" type="parTrans" cxnId="{39D3E2C7-76C8-4E2B-B096-B8DEB8B5D5BB}">
      <dgm:prSet/>
      <dgm:spPr/>
      <dgm:t>
        <a:bodyPr/>
        <a:lstStyle/>
        <a:p>
          <a:endParaRPr lang="zh-TW" altLang="en-US"/>
        </a:p>
      </dgm:t>
    </dgm:pt>
    <dgm:pt modelId="{B97200BB-2B98-4FD4-9B87-CF1B33A5ADFD}" type="sibTrans" cxnId="{39D3E2C7-76C8-4E2B-B096-B8DEB8B5D5BB}">
      <dgm:prSet/>
      <dgm:spPr/>
      <dgm:t>
        <a:bodyPr/>
        <a:lstStyle/>
        <a:p>
          <a:endParaRPr lang="zh-TW" altLang="en-US"/>
        </a:p>
      </dgm:t>
    </dgm:pt>
    <dgm:pt modelId="{E7753BCF-BFA8-4277-9B91-4658BB108265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導入人工智慧推動</a:t>
          </a:r>
          <a:r>
            <a: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個人化學習</a:t>
          </a:r>
          <a:endParaRPr lang="zh-TW" altLang="en-US" sz="3200" dirty="0">
            <a:solidFill>
              <a:srgbClr val="FF0000"/>
            </a:solidFill>
          </a:endParaRPr>
        </a:p>
      </dgm:t>
    </dgm:pt>
    <dgm:pt modelId="{337DDE2C-E6BC-4674-9A97-F77614F5F883}" type="parTrans" cxnId="{4C36AAA1-D4B8-4CB1-8930-E8C3235F0D44}">
      <dgm:prSet/>
      <dgm:spPr/>
      <dgm:t>
        <a:bodyPr/>
        <a:lstStyle/>
        <a:p>
          <a:endParaRPr lang="zh-TW" altLang="en-US"/>
        </a:p>
      </dgm:t>
    </dgm:pt>
    <dgm:pt modelId="{958B61ED-5AD5-4629-B60E-2108A58976D6}" type="sibTrans" cxnId="{4C36AAA1-D4B8-4CB1-8930-E8C3235F0D44}">
      <dgm:prSet/>
      <dgm:spPr/>
      <dgm:t>
        <a:bodyPr/>
        <a:lstStyle/>
        <a:p>
          <a:endParaRPr lang="zh-TW" altLang="en-US"/>
        </a:p>
      </dgm:t>
    </dgm:pt>
    <dgm:pt modelId="{9E0E81AD-3D39-418D-903D-F6EBFAA2A01B}">
      <dgm:prSet phldrT="[文字]"/>
      <dgm:spPr/>
      <dgm:t>
        <a:bodyPr/>
        <a:lstStyle/>
        <a:p>
          <a:r>
            <a:rPr lang="zh-TW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線上學習需求</a:t>
          </a:r>
          <a:endParaRPr lang="zh-TW" altLang="en-US" dirty="0"/>
        </a:p>
      </dgm:t>
    </dgm:pt>
    <dgm:pt modelId="{372B5EC6-2FF3-4300-9917-CA431F24F94B}" type="parTrans" cxnId="{EFEA9E74-7187-4699-9CB2-22BEE6FEC9BF}">
      <dgm:prSet/>
      <dgm:spPr/>
      <dgm:t>
        <a:bodyPr/>
        <a:lstStyle/>
        <a:p>
          <a:endParaRPr lang="zh-TW" altLang="en-US"/>
        </a:p>
      </dgm:t>
    </dgm:pt>
    <dgm:pt modelId="{2A6DCF38-C45C-4869-87EB-4994F9B8BFB5}" type="sibTrans" cxnId="{EFEA9E74-7187-4699-9CB2-22BEE6FEC9BF}">
      <dgm:prSet/>
      <dgm:spPr/>
      <dgm:t>
        <a:bodyPr/>
        <a:lstStyle/>
        <a:p>
          <a:endParaRPr lang="zh-TW" altLang="en-US"/>
        </a:p>
      </dgm:t>
    </dgm:pt>
    <dgm:pt modelId="{E24227B6-E72D-461E-902A-DA2CB1FE8239}">
      <dgm:prSet phldrT="[文字]" custT="1"/>
      <dgm:spPr/>
      <dgm:t>
        <a:bodyPr/>
        <a:lstStyle/>
        <a:p>
          <a:pPr>
            <a:lnSpc>
              <a:spcPts val="3500"/>
            </a:lnSpc>
            <a:spcBef>
              <a:spcPts val="0"/>
            </a:spcBef>
            <a:spcAft>
              <a:spcPts val="0"/>
            </a:spcAft>
          </a:pPr>
          <a:r>
            <a:rPr lang="zh-TW" altLang="en-US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支援學生載具使用</a:t>
          </a:r>
          <a:endParaRPr lang="zh-TW" altLang="en-US" sz="3200" dirty="0">
            <a:solidFill>
              <a:srgbClr val="002060"/>
            </a:solidFill>
          </a:endParaRPr>
        </a:p>
      </dgm:t>
    </dgm:pt>
    <dgm:pt modelId="{6E2007AF-3990-4660-AA4A-F60FAC8D34B0}" type="parTrans" cxnId="{80340D7B-5FBF-40D7-974F-24C4A6877DFF}">
      <dgm:prSet/>
      <dgm:spPr/>
      <dgm:t>
        <a:bodyPr/>
        <a:lstStyle/>
        <a:p>
          <a:endParaRPr lang="zh-TW" altLang="en-US"/>
        </a:p>
      </dgm:t>
    </dgm:pt>
    <dgm:pt modelId="{52222BD7-949C-4386-9062-CA8E2A3962AA}" type="sibTrans" cxnId="{80340D7B-5FBF-40D7-974F-24C4A6877DFF}">
      <dgm:prSet/>
      <dgm:spPr/>
      <dgm:t>
        <a:bodyPr/>
        <a:lstStyle/>
        <a:p>
          <a:endParaRPr lang="zh-TW" altLang="en-US"/>
        </a:p>
      </dgm:t>
    </dgm:pt>
    <dgm:pt modelId="{F0320CD5-3F0C-4509-BD4F-BD43BC4D0540}">
      <dgm:prSet phldrT="[文字]"/>
      <dgm:spPr/>
      <dgm:t>
        <a:bodyPr/>
        <a:lstStyle/>
        <a:p>
          <a:r>
            <a:rPr lang="en-US" altLang="zh-TW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5G</a:t>
          </a:r>
          <a:r>
            <a:rPr lang="zh-TW" altLang="zh-TW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網路時代</a:t>
          </a:r>
          <a:endParaRPr lang="zh-TW" altLang="en-US" dirty="0"/>
        </a:p>
      </dgm:t>
    </dgm:pt>
    <dgm:pt modelId="{BC10F151-1BF2-4292-B3BB-D64A7385C8F7}" type="parTrans" cxnId="{CCA1A170-B5AA-4039-973F-18192B9878A6}">
      <dgm:prSet/>
      <dgm:spPr/>
      <dgm:t>
        <a:bodyPr/>
        <a:lstStyle/>
        <a:p>
          <a:endParaRPr lang="zh-TW" altLang="en-US"/>
        </a:p>
      </dgm:t>
    </dgm:pt>
    <dgm:pt modelId="{0144CF7A-8017-4E9F-9C6D-09064FCC7959}" type="sibTrans" cxnId="{CCA1A170-B5AA-4039-973F-18192B9878A6}">
      <dgm:prSet/>
      <dgm:spPr/>
      <dgm:t>
        <a:bodyPr/>
        <a:lstStyle/>
        <a:p>
          <a:endParaRPr lang="zh-TW" altLang="en-US"/>
        </a:p>
      </dgm:t>
    </dgm:pt>
    <dgm:pt modelId="{BBDA7B7C-8C5D-4AFF-A576-558FA5592E67}">
      <dgm:prSet phldrT="[文字]" custT="1"/>
      <dgm:spPr/>
      <dgm:t>
        <a:bodyPr/>
        <a:lstStyle/>
        <a:p>
          <a:r>
            <a: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發展與推廣</a:t>
          </a:r>
          <a:r>
            <a:rPr lang="zh-TW" altLang="zh-TW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學習載具</a:t>
          </a:r>
          <a:r>
            <a: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及</a:t>
          </a:r>
          <a:r>
            <a: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5G</a:t>
          </a:r>
          <a:r>
            <a:rPr lang="zh-TW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在教育應用</a:t>
          </a:r>
          <a:endParaRPr lang="zh-TW" alt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BEAFC8-7EB1-476F-9EFC-00014ECC8C79}" type="parTrans" cxnId="{CC9FC6F9-BAB3-44C2-B608-1E6B432DEAE5}">
      <dgm:prSet/>
      <dgm:spPr/>
      <dgm:t>
        <a:bodyPr/>
        <a:lstStyle/>
        <a:p>
          <a:endParaRPr lang="zh-TW" altLang="en-US"/>
        </a:p>
      </dgm:t>
    </dgm:pt>
    <dgm:pt modelId="{448DF563-88D1-40D5-B60C-CE7B4DFC64AC}" type="sibTrans" cxnId="{CC9FC6F9-BAB3-44C2-B608-1E6B432DEAE5}">
      <dgm:prSet/>
      <dgm:spPr/>
      <dgm:t>
        <a:bodyPr/>
        <a:lstStyle/>
        <a:p>
          <a:endParaRPr lang="zh-TW" altLang="en-US"/>
        </a:p>
      </dgm:t>
    </dgm:pt>
    <dgm:pt modelId="{BE81A552-2E68-4768-A868-69EE1E7EF0A6}">
      <dgm:prSet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引導學生培養</a:t>
          </a:r>
          <a:r>
            <a:rPr lang="zh-TW" altLang="en-US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自主學習能力</a:t>
          </a:r>
          <a:endParaRPr lang="zh-TW" altLang="en-US" sz="3200" dirty="0">
            <a:solidFill>
              <a:srgbClr val="C00000"/>
            </a:solidFill>
          </a:endParaRPr>
        </a:p>
      </dgm:t>
    </dgm:pt>
    <dgm:pt modelId="{A3A551B8-01FE-4B7F-B08D-11D460DEDCAA}" type="parTrans" cxnId="{514BA8D0-3046-44C5-8E20-225DD360D015}">
      <dgm:prSet/>
      <dgm:spPr/>
      <dgm:t>
        <a:bodyPr/>
        <a:lstStyle/>
        <a:p>
          <a:endParaRPr lang="zh-TW" altLang="en-US"/>
        </a:p>
      </dgm:t>
    </dgm:pt>
    <dgm:pt modelId="{BCCC0844-E1CE-4B12-8E80-6CC4187D7144}" type="sibTrans" cxnId="{514BA8D0-3046-44C5-8E20-225DD360D015}">
      <dgm:prSet/>
      <dgm:spPr/>
      <dgm:t>
        <a:bodyPr/>
        <a:lstStyle/>
        <a:p>
          <a:endParaRPr lang="zh-TW" altLang="en-US"/>
        </a:p>
      </dgm:t>
    </dgm:pt>
    <dgm:pt modelId="{FE1A7390-66B5-4A10-8B13-1086040B2B78}">
      <dgm:prSet custT="1"/>
      <dgm:spPr/>
      <dgm:t>
        <a:bodyPr/>
        <a:lstStyle/>
        <a:p>
          <a:pPr>
            <a:lnSpc>
              <a:spcPts val="3500"/>
            </a:lnSpc>
            <a:spcBef>
              <a:spcPts val="0"/>
            </a:spcBef>
            <a:spcAft>
              <a:spcPts val="0"/>
            </a:spcAft>
          </a:pP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推動偏鄉學校教學服務</a:t>
          </a:r>
          <a:endParaRPr lang="zh-TW" altLang="en-US" sz="2800" b="1" dirty="0"/>
        </a:p>
      </dgm:t>
    </dgm:pt>
    <dgm:pt modelId="{6473CFFA-8169-4F31-91EA-3A7BFF916F52}" type="parTrans" cxnId="{0A4BD30F-416B-427A-9A5C-6C29DFF2D8F0}">
      <dgm:prSet/>
      <dgm:spPr/>
      <dgm:t>
        <a:bodyPr/>
        <a:lstStyle/>
        <a:p>
          <a:endParaRPr lang="zh-TW" altLang="en-US"/>
        </a:p>
      </dgm:t>
    </dgm:pt>
    <dgm:pt modelId="{4AF3FE91-2822-4874-818A-50E2388F8CE9}" type="sibTrans" cxnId="{0A4BD30F-416B-427A-9A5C-6C29DFF2D8F0}">
      <dgm:prSet/>
      <dgm:spPr/>
      <dgm:t>
        <a:bodyPr/>
        <a:lstStyle/>
        <a:p>
          <a:endParaRPr lang="zh-TW" altLang="en-US"/>
        </a:p>
      </dgm:t>
    </dgm:pt>
    <dgm:pt modelId="{B81A6272-9B86-42B5-BCC0-ACFD33A1FFCF}">
      <dgm:prSet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引領學校朝新科技學習與教學發展</a:t>
          </a:r>
          <a:endParaRPr lang="zh-TW" altLang="en-US" sz="2800" dirty="0"/>
        </a:p>
      </dgm:t>
    </dgm:pt>
    <dgm:pt modelId="{91BB1DA0-0DFA-4E02-8515-C37524EFB620}" type="parTrans" cxnId="{E429E891-91E9-4A6D-9B29-1976A8EC7D93}">
      <dgm:prSet/>
      <dgm:spPr/>
      <dgm:t>
        <a:bodyPr/>
        <a:lstStyle/>
        <a:p>
          <a:endParaRPr lang="zh-TW" altLang="en-US"/>
        </a:p>
      </dgm:t>
    </dgm:pt>
    <dgm:pt modelId="{B8A40C48-CA21-44E7-B430-2B48E9C2BA15}" type="sibTrans" cxnId="{E429E891-91E9-4A6D-9B29-1976A8EC7D93}">
      <dgm:prSet/>
      <dgm:spPr/>
      <dgm:t>
        <a:bodyPr/>
        <a:lstStyle/>
        <a:p>
          <a:endParaRPr lang="zh-TW" altLang="en-US"/>
        </a:p>
      </dgm:t>
    </dgm:pt>
    <dgm:pt modelId="{9B616B51-AE38-4D7C-9E57-3B0FB170FE98}">
      <dgm:prSet custT="1"/>
      <dgm:spPr/>
      <dgm:t>
        <a:bodyPr/>
        <a:lstStyle/>
        <a:p>
          <a:pPr>
            <a:lnSpc>
              <a:spcPts val="3500"/>
            </a:lnSpc>
            <a:spcBef>
              <a:spcPts val="0"/>
            </a:spcBef>
            <a:spcAft>
              <a:spcPts val="0"/>
            </a:spcAft>
          </a:pP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均等城鄉教育機會</a:t>
          </a:r>
          <a:endParaRPr lang="zh-TW" altLang="en-US" sz="2800" b="1" dirty="0"/>
        </a:p>
      </dgm:t>
    </dgm:pt>
    <dgm:pt modelId="{222ED692-1DFF-499F-ABBC-7B8716E301E6}" type="parTrans" cxnId="{6190B82F-EBD2-4544-85AB-3EB22D834847}">
      <dgm:prSet/>
      <dgm:spPr/>
      <dgm:t>
        <a:bodyPr/>
        <a:lstStyle/>
        <a:p>
          <a:endParaRPr lang="zh-TW" altLang="en-US"/>
        </a:p>
      </dgm:t>
    </dgm:pt>
    <dgm:pt modelId="{D2543F13-5E99-4B86-A70C-74C998295124}" type="sibTrans" cxnId="{6190B82F-EBD2-4544-85AB-3EB22D834847}">
      <dgm:prSet/>
      <dgm:spPr/>
      <dgm:t>
        <a:bodyPr/>
        <a:lstStyle/>
        <a:p>
          <a:endParaRPr lang="zh-TW" altLang="en-US"/>
        </a:p>
      </dgm:t>
    </dgm:pt>
    <dgm:pt modelId="{5BC47227-FA5C-4238-9391-0E1ABF63274C}" type="pres">
      <dgm:prSet presAssocID="{A1E7E717-B8CC-4B3F-88F4-A054AE8B08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20C8C75-E74C-4FA4-9495-CE27620C7E0A}" type="pres">
      <dgm:prSet presAssocID="{04B69B27-9D80-42C9-8D01-E85B301304C4}" presName="linNode" presStyleCnt="0"/>
      <dgm:spPr/>
    </dgm:pt>
    <dgm:pt modelId="{2D6B60B5-438D-440B-9818-34C85B2BB0A7}" type="pres">
      <dgm:prSet presAssocID="{04B69B27-9D80-42C9-8D01-E85B301304C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163E4F-FC81-42A9-BFFE-C5D79EF57F4A}" type="pres">
      <dgm:prSet presAssocID="{04B69B27-9D80-42C9-8D01-E85B301304C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90C6B1-FD2C-4717-B334-B9F74B45C67C}" type="pres">
      <dgm:prSet presAssocID="{B97200BB-2B98-4FD4-9B87-CF1B33A5ADFD}" presName="sp" presStyleCnt="0"/>
      <dgm:spPr/>
    </dgm:pt>
    <dgm:pt modelId="{FC1385B6-5F3D-4E55-8CCF-B0D0C8B95625}" type="pres">
      <dgm:prSet presAssocID="{9E0E81AD-3D39-418D-903D-F6EBFAA2A01B}" presName="linNode" presStyleCnt="0"/>
      <dgm:spPr/>
    </dgm:pt>
    <dgm:pt modelId="{F734FF7F-B19D-46F0-B237-CC544F4A629E}" type="pres">
      <dgm:prSet presAssocID="{9E0E81AD-3D39-418D-903D-F6EBFAA2A01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D69559-0072-4662-A8E1-9820A99115C1}" type="pres">
      <dgm:prSet presAssocID="{9E0E81AD-3D39-418D-903D-F6EBFAA2A01B}" presName="descendantText" presStyleLbl="alignAccFollowNode1" presStyleIdx="1" presStyleCnt="3" custScaleY="1179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CA1C44-1126-4947-8E80-45A5F26EDF92}" type="pres">
      <dgm:prSet presAssocID="{2A6DCF38-C45C-4869-87EB-4994F9B8BFB5}" presName="sp" presStyleCnt="0"/>
      <dgm:spPr/>
    </dgm:pt>
    <dgm:pt modelId="{5418B7F2-7BDF-4606-B019-A446DB894994}" type="pres">
      <dgm:prSet presAssocID="{F0320CD5-3F0C-4509-BD4F-BD43BC4D0540}" presName="linNode" presStyleCnt="0"/>
      <dgm:spPr/>
    </dgm:pt>
    <dgm:pt modelId="{00B10B28-BC8E-4D05-84F7-EFFE1C2B063D}" type="pres">
      <dgm:prSet presAssocID="{F0320CD5-3F0C-4509-BD4F-BD43BC4D054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320B7A-2706-4524-BFCB-0F177A388B4B}" type="pres">
      <dgm:prSet presAssocID="{F0320CD5-3F0C-4509-BD4F-BD43BC4D054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CE2C9DA-56A5-4FA0-A791-7302753A920D}" type="presOf" srcId="{BE81A552-2E68-4768-A868-69EE1E7EF0A6}" destId="{FB163E4F-FC81-42A9-BFFE-C5D79EF57F4A}" srcOrd="0" destOrd="1" presId="urn:microsoft.com/office/officeart/2005/8/layout/vList5"/>
    <dgm:cxn modelId="{7C49ED44-DBA1-4118-B3FB-B00AC087B3CB}" type="presOf" srcId="{9E0E81AD-3D39-418D-903D-F6EBFAA2A01B}" destId="{F734FF7F-B19D-46F0-B237-CC544F4A629E}" srcOrd="0" destOrd="0" presId="urn:microsoft.com/office/officeart/2005/8/layout/vList5"/>
    <dgm:cxn modelId="{106B35F4-B584-4B31-8A3B-2DDC6A1053E0}" type="presOf" srcId="{E24227B6-E72D-461E-902A-DA2CB1FE8239}" destId="{BFD69559-0072-4662-A8E1-9820A99115C1}" srcOrd="0" destOrd="0" presId="urn:microsoft.com/office/officeart/2005/8/layout/vList5"/>
    <dgm:cxn modelId="{CC9FC6F9-BAB3-44C2-B608-1E6B432DEAE5}" srcId="{F0320CD5-3F0C-4509-BD4F-BD43BC4D0540}" destId="{BBDA7B7C-8C5D-4AFF-A576-558FA5592E67}" srcOrd="0" destOrd="0" parTransId="{6FBEAFC8-7EB1-476F-9EFC-00014ECC8C79}" sibTransId="{448DF563-88D1-40D5-B60C-CE7B4DFC64AC}"/>
    <dgm:cxn modelId="{643FB7BD-F7C9-4C55-A201-854254EB725C}" type="presOf" srcId="{BBDA7B7C-8C5D-4AFF-A576-558FA5592E67}" destId="{F4320B7A-2706-4524-BFCB-0F177A388B4B}" srcOrd="0" destOrd="0" presId="urn:microsoft.com/office/officeart/2005/8/layout/vList5"/>
    <dgm:cxn modelId="{4C36AAA1-D4B8-4CB1-8930-E8C3235F0D44}" srcId="{04B69B27-9D80-42C9-8D01-E85B301304C4}" destId="{E7753BCF-BFA8-4277-9B91-4658BB108265}" srcOrd="0" destOrd="0" parTransId="{337DDE2C-E6BC-4674-9A97-F77614F5F883}" sibTransId="{958B61ED-5AD5-4629-B60E-2108A58976D6}"/>
    <dgm:cxn modelId="{6190B82F-EBD2-4544-85AB-3EB22D834847}" srcId="{9E0E81AD-3D39-418D-903D-F6EBFAA2A01B}" destId="{9B616B51-AE38-4D7C-9E57-3B0FB170FE98}" srcOrd="2" destOrd="0" parTransId="{222ED692-1DFF-499F-ABBC-7B8716E301E6}" sibTransId="{D2543F13-5E99-4B86-A70C-74C998295124}"/>
    <dgm:cxn modelId="{0A4BD30F-416B-427A-9A5C-6C29DFF2D8F0}" srcId="{9E0E81AD-3D39-418D-903D-F6EBFAA2A01B}" destId="{FE1A7390-66B5-4A10-8B13-1086040B2B78}" srcOrd="1" destOrd="0" parTransId="{6473CFFA-8169-4F31-91EA-3A7BFF916F52}" sibTransId="{4AF3FE91-2822-4874-818A-50E2388F8CE9}"/>
    <dgm:cxn modelId="{EFEA9E74-7187-4699-9CB2-22BEE6FEC9BF}" srcId="{A1E7E717-B8CC-4B3F-88F4-A054AE8B083D}" destId="{9E0E81AD-3D39-418D-903D-F6EBFAA2A01B}" srcOrd="1" destOrd="0" parTransId="{372B5EC6-2FF3-4300-9917-CA431F24F94B}" sibTransId="{2A6DCF38-C45C-4869-87EB-4994F9B8BFB5}"/>
    <dgm:cxn modelId="{E636C613-922A-45D9-956D-36E3C8DA4066}" type="presOf" srcId="{B81A6272-9B86-42B5-BCC0-ACFD33A1FFCF}" destId="{F4320B7A-2706-4524-BFCB-0F177A388B4B}" srcOrd="0" destOrd="1" presId="urn:microsoft.com/office/officeart/2005/8/layout/vList5"/>
    <dgm:cxn modelId="{DD9EC54E-98A0-4C03-A710-3C5EE4D5C94B}" type="presOf" srcId="{FE1A7390-66B5-4A10-8B13-1086040B2B78}" destId="{BFD69559-0072-4662-A8E1-9820A99115C1}" srcOrd="0" destOrd="1" presId="urn:microsoft.com/office/officeart/2005/8/layout/vList5"/>
    <dgm:cxn modelId="{B6C6F504-676C-4CFC-8C73-248F0569CB1A}" type="presOf" srcId="{9B616B51-AE38-4D7C-9E57-3B0FB170FE98}" destId="{BFD69559-0072-4662-A8E1-9820A99115C1}" srcOrd="0" destOrd="2" presId="urn:microsoft.com/office/officeart/2005/8/layout/vList5"/>
    <dgm:cxn modelId="{51D2ACA5-5F00-45C2-976A-67A19E63B2AC}" type="presOf" srcId="{E7753BCF-BFA8-4277-9B91-4658BB108265}" destId="{FB163E4F-FC81-42A9-BFFE-C5D79EF57F4A}" srcOrd="0" destOrd="0" presId="urn:microsoft.com/office/officeart/2005/8/layout/vList5"/>
    <dgm:cxn modelId="{D7B79BF8-90F0-439A-8606-D6DFA0A5FAA6}" type="presOf" srcId="{A1E7E717-B8CC-4B3F-88F4-A054AE8B083D}" destId="{5BC47227-FA5C-4238-9391-0E1ABF63274C}" srcOrd="0" destOrd="0" presId="urn:microsoft.com/office/officeart/2005/8/layout/vList5"/>
    <dgm:cxn modelId="{39D3E2C7-76C8-4E2B-B096-B8DEB8B5D5BB}" srcId="{A1E7E717-B8CC-4B3F-88F4-A054AE8B083D}" destId="{04B69B27-9D80-42C9-8D01-E85B301304C4}" srcOrd="0" destOrd="0" parTransId="{E8BDAD55-AA7A-4929-8DEC-6E8CEC50F19C}" sibTransId="{B97200BB-2B98-4FD4-9B87-CF1B33A5ADFD}"/>
    <dgm:cxn modelId="{CCA1A170-B5AA-4039-973F-18192B9878A6}" srcId="{A1E7E717-B8CC-4B3F-88F4-A054AE8B083D}" destId="{F0320CD5-3F0C-4509-BD4F-BD43BC4D0540}" srcOrd="2" destOrd="0" parTransId="{BC10F151-1BF2-4292-B3BB-D64A7385C8F7}" sibTransId="{0144CF7A-8017-4E9F-9C6D-09064FCC7959}"/>
    <dgm:cxn modelId="{A239DB0C-D23A-4F8C-A0F3-92F42EDBA033}" type="presOf" srcId="{04B69B27-9D80-42C9-8D01-E85B301304C4}" destId="{2D6B60B5-438D-440B-9818-34C85B2BB0A7}" srcOrd="0" destOrd="0" presId="urn:microsoft.com/office/officeart/2005/8/layout/vList5"/>
    <dgm:cxn modelId="{514BA8D0-3046-44C5-8E20-225DD360D015}" srcId="{04B69B27-9D80-42C9-8D01-E85B301304C4}" destId="{BE81A552-2E68-4768-A868-69EE1E7EF0A6}" srcOrd="1" destOrd="0" parTransId="{A3A551B8-01FE-4B7F-B08D-11D460DEDCAA}" sibTransId="{BCCC0844-E1CE-4B12-8E80-6CC4187D7144}"/>
    <dgm:cxn modelId="{E429E891-91E9-4A6D-9B29-1976A8EC7D93}" srcId="{F0320CD5-3F0C-4509-BD4F-BD43BC4D0540}" destId="{B81A6272-9B86-42B5-BCC0-ACFD33A1FFCF}" srcOrd="1" destOrd="0" parTransId="{91BB1DA0-0DFA-4E02-8515-C37524EFB620}" sibTransId="{B8A40C48-CA21-44E7-B430-2B48E9C2BA15}"/>
    <dgm:cxn modelId="{95B80990-1292-4C5A-B088-C8CF79C8557F}" type="presOf" srcId="{F0320CD5-3F0C-4509-BD4F-BD43BC4D0540}" destId="{00B10B28-BC8E-4D05-84F7-EFFE1C2B063D}" srcOrd="0" destOrd="0" presId="urn:microsoft.com/office/officeart/2005/8/layout/vList5"/>
    <dgm:cxn modelId="{80340D7B-5FBF-40D7-974F-24C4A6877DFF}" srcId="{9E0E81AD-3D39-418D-903D-F6EBFAA2A01B}" destId="{E24227B6-E72D-461E-902A-DA2CB1FE8239}" srcOrd="0" destOrd="0" parTransId="{6E2007AF-3990-4660-AA4A-F60FAC8D34B0}" sibTransId="{52222BD7-949C-4386-9062-CA8E2A3962AA}"/>
    <dgm:cxn modelId="{E61C0545-3270-4F6A-BD19-B0490E329CB8}" type="presParOf" srcId="{5BC47227-FA5C-4238-9391-0E1ABF63274C}" destId="{B20C8C75-E74C-4FA4-9495-CE27620C7E0A}" srcOrd="0" destOrd="0" presId="urn:microsoft.com/office/officeart/2005/8/layout/vList5"/>
    <dgm:cxn modelId="{7888CCF5-E1EA-49D2-8484-39086CE2E351}" type="presParOf" srcId="{B20C8C75-E74C-4FA4-9495-CE27620C7E0A}" destId="{2D6B60B5-438D-440B-9818-34C85B2BB0A7}" srcOrd="0" destOrd="0" presId="urn:microsoft.com/office/officeart/2005/8/layout/vList5"/>
    <dgm:cxn modelId="{D6CD070D-4FAC-4E08-99BA-894FEE29B128}" type="presParOf" srcId="{B20C8C75-E74C-4FA4-9495-CE27620C7E0A}" destId="{FB163E4F-FC81-42A9-BFFE-C5D79EF57F4A}" srcOrd="1" destOrd="0" presId="urn:microsoft.com/office/officeart/2005/8/layout/vList5"/>
    <dgm:cxn modelId="{A0911AD4-C2A7-416C-8097-D0A9EB4CF2D9}" type="presParOf" srcId="{5BC47227-FA5C-4238-9391-0E1ABF63274C}" destId="{8B90C6B1-FD2C-4717-B334-B9F74B45C67C}" srcOrd="1" destOrd="0" presId="urn:microsoft.com/office/officeart/2005/8/layout/vList5"/>
    <dgm:cxn modelId="{CDCAD466-80DB-464C-9A6A-DFBD2BAF5F27}" type="presParOf" srcId="{5BC47227-FA5C-4238-9391-0E1ABF63274C}" destId="{FC1385B6-5F3D-4E55-8CCF-B0D0C8B95625}" srcOrd="2" destOrd="0" presId="urn:microsoft.com/office/officeart/2005/8/layout/vList5"/>
    <dgm:cxn modelId="{D56C6828-86F1-4FF7-9805-2BC4FA8E9C8B}" type="presParOf" srcId="{FC1385B6-5F3D-4E55-8CCF-B0D0C8B95625}" destId="{F734FF7F-B19D-46F0-B237-CC544F4A629E}" srcOrd="0" destOrd="0" presId="urn:microsoft.com/office/officeart/2005/8/layout/vList5"/>
    <dgm:cxn modelId="{C4A6C16E-8252-45AC-9A4E-C0256EBF7113}" type="presParOf" srcId="{FC1385B6-5F3D-4E55-8CCF-B0D0C8B95625}" destId="{BFD69559-0072-4662-A8E1-9820A99115C1}" srcOrd="1" destOrd="0" presId="urn:microsoft.com/office/officeart/2005/8/layout/vList5"/>
    <dgm:cxn modelId="{9B3DE2F5-22D5-42F4-A179-804C87DCEC75}" type="presParOf" srcId="{5BC47227-FA5C-4238-9391-0E1ABF63274C}" destId="{ABCA1C44-1126-4947-8E80-45A5F26EDF92}" srcOrd="3" destOrd="0" presId="urn:microsoft.com/office/officeart/2005/8/layout/vList5"/>
    <dgm:cxn modelId="{FCACECB7-E02A-4FFA-8565-E9941BC42667}" type="presParOf" srcId="{5BC47227-FA5C-4238-9391-0E1ABF63274C}" destId="{5418B7F2-7BDF-4606-B019-A446DB894994}" srcOrd="4" destOrd="0" presId="urn:microsoft.com/office/officeart/2005/8/layout/vList5"/>
    <dgm:cxn modelId="{181A7036-0898-46F1-991A-38D16CD3EEEC}" type="presParOf" srcId="{5418B7F2-7BDF-4606-B019-A446DB894994}" destId="{00B10B28-BC8E-4D05-84F7-EFFE1C2B063D}" srcOrd="0" destOrd="0" presId="urn:microsoft.com/office/officeart/2005/8/layout/vList5"/>
    <dgm:cxn modelId="{7C6D31FA-0158-4CCE-8EDB-89881AB2CB45}" type="presParOf" srcId="{5418B7F2-7BDF-4606-B019-A446DB894994}" destId="{F4320B7A-2706-4524-BFCB-0F177A388B4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70F29A-A697-4877-8FFC-7E4858624706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B56D6419-D7B8-4F47-90A5-F7D05C7AD57C}">
      <dgm:prSet phldrT="[文字]" custT="1"/>
      <dgm:spPr>
        <a:solidFill>
          <a:schemeClr val="accent6"/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搭配：智慧學習教室</a:t>
          </a:r>
          <a:r>
            <a: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+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校園網路環境</a:t>
          </a:r>
          <a:r>
            <a: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+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教育雲服務運用</a:t>
          </a:r>
        </a:p>
      </dgm:t>
    </dgm:pt>
    <dgm:pt modelId="{39BA5018-F8CB-4DF8-B024-7295A68D2C4F}" type="parTrans" cxnId="{14CD90CA-3F85-419F-ACF5-F93419FD1A6B}">
      <dgm:prSet/>
      <dgm:spPr/>
      <dgm:t>
        <a:bodyPr/>
        <a:lstStyle/>
        <a:p>
          <a:endParaRPr lang="zh-TW" altLang="en-US"/>
        </a:p>
      </dgm:t>
    </dgm:pt>
    <dgm:pt modelId="{D962FEBC-179A-4CA9-A869-F47D5C309E71}" type="sibTrans" cxnId="{14CD90CA-3F85-419F-ACF5-F93419FD1A6B}">
      <dgm:prSet/>
      <dgm:spPr/>
      <dgm:t>
        <a:bodyPr/>
        <a:lstStyle/>
        <a:p>
          <a:endParaRPr lang="zh-TW" altLang="en-US"/>
        </a:p>
      </dgm:t>
    </dgm:pt>
    <dgm:pt modelId="{10A2772B-E139-46C6-824E-F59E006D8119}">
      <dgm:prSet phldrT="[文字]" custT="1"/>
      <dgm:spPr>
        <a:solidFill>
          <a:schemeClr val="accent2"/>
        </a:solidFill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互動、新科技數位自主學習教材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BBDD926-ACDA-4382-A566-9905C4AF6EE6}" type="parTrans" cxnId="{1C618EFE-8C77-42D8-90CF-010E30061EE9}">
      <dgm:prSet/>
      <dgm:spPr/>
      <dgm:t>
        <a:bodyPr/>
        <a:lstStyle/>
        <a:p>
          <a:endParaRPr lang="zh-TW" altLang="en-US"/>
        </a:p>
      </dgm:t>
    </dgm:pt>
    <dgm:pt modelId="{B981121F-A81D-489A-B7E6-995614214D43}" type="sibTrans" cxnId="{1C618EFE-8C77-42D8-90CF-010E30061EE9}">
      <dgm:prSet/>
      <dgm:spPr/>
      <dgm:t>
        <a:bodyPr/>
        <a:lstStyle/>
        <a:p>
          <a:endParaRPr lang="zh-TW" altLang="en-US"/>
        </a:p>
      </dgm:t>
    </dgm:pt>
    <dgm:pt modelId="{6B9814AE-438D-4450-9E75-AB0EA961602E}">
      <dgm:prSet phldrT="[文字]" custT="1"/>
      <dgm:spPr>
        <a:solidFill>
          <a:schemeClr val="accent5"/>
        </a:solidFill>
      </dgm:spPr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培育教師智慧教學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123056F-9AF8-48E0-BD66-7279820F9B97}" type="parTrans" cxnId="{71C85B97-F315-4267-B2C6-599825E5AFE4}">
      <dgm:prSet/>
      <dgm:spPr/>
      <dgm:t>
        <a:bodyPr/>
        <a:lstStyle/>
        <a:p>
          <a:endParaRPr lang="zh-TW" altLang="en-US"/>
        </a:p>
      </dgm:t>
    </dgm:pt>
    <dgm:pt modelId="{6AD1CA21-97FB-4A8E-AA73-E1181B5879CE}" type="sibTrans" cxnId="{71C85B97-F315-4267-B2C6-599825E5AFE4}">
      <dgm:prSet/>
      <dgm:spPr/>
      <dgm:t>
        <a:bodyPr/>
        <a:lstStyle/>
        <a:p>
          <a:endParaRPr lang="zh-TW" altLang="en-US"/>
        </a:p>
      </dgm:t>
    </dgm:pt>
    <dgm:pt modelId="{C4FBF1F1-904F-4BE2-B158-3E82F3AD914E}" type="pres">
      <dgm:prSet presAssocID="{6770F29A-A697-4877-8FFC-7E485862470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BFCD3F7-69B3-4603-960D-CC98CA736759}" type="pres">
      <dgm:prSet presAssocID="{B56D6419-D7B8-4F47-90A5-F7D05C7AD57C}" presName="gear1" presStyleLbl="node1" presStyleIdx="0" presStyleCnt="3" custAng="1155948" custScaleX="100368" custScaleY="94883" custLinFactNeighborX="31554" custLinFactNeighborY="573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8FB62F-1F53-4048-BAA9-C38E01DB52AC}" type="pres">
      <dgm:prSet presAssocID="{B56D6419-D7B8-4F47-90A5-F7D05C7AD57C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040FDC82-EE2F-4194-8823-90C6EE81D1D1}" type="pres">
      <dgm:prSet presAssocID="{B56D6419-D7B8-4F47-90A5-F7D05C7AD57C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56CA1C55-E981-4CCC-8FC5-286198823218}" type="pres">
      <dgm:prSet presAssocID="{10A2772B-E139-46C6-824E-F59E006D8119}" presName="gear2" presStyleLbl="node1" presStyleIdx="1" presStyleCnt="3" custScaleX="137463" custScaleY="123766" custLinFactNeighborX="17340" custLinFactNeighborY="2968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5D7E4A-FD4B-45B4-87B7-49D083B07948}" type="pres">
      <dgm:prSet presAssocID="{10A2772B-E139-46C6-824E-F59E006D8119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56204510-35B8-4523-836B-8B5DFC00B6ED}" type="pres">
      <dgm:prSet presAssocID="{10A2772B-E139-46C6-824E-F59E006D8119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17054DC5-7F16-488C-938E-87A9D1CB7CB3}" type="pres">
      <dgm:prSet presAssocID="{6B9814AE-438D-4450-9E75-AB0EA961602E}" presName="gear3" presStyleLbl="node1" presStyleIdx="2" presStyleCnt="3" custScaleX="125335" custScaleY="118445" custLinFactNeighborX="26963" custLinFactNeighborY="14261"/>
      <dgm:spPr/>
      <dgm:t>
        <a:bodyPr/>
        <a:lstStyle/>
        <a:p>
          <a:endParaRPr lang="zh-TW" altLang="en-US"/>
        </a:p>
      </dgm:t>
    </dgm:pt>
    <dgm:pt modelId="{40A33EBC-9214-475A-A3DE-BE6B40BBFA54}" type="pres">
      <dgm:prSet presAssocID="{6B9814AE-438D-4450-9E75-AB0EA961602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77F705-CF2E-44AF-8B86-F1E3F8DF4EE9}" type="pres">
      <dgm:prSet presAssocID="{6B9814AE-438D-4450-9E75-AB0EA961602E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C9AC3B53-B5A4-4BDA-A3CD-05B928598ED2}" type="pres">
      <dgm:prSet presAssocID="{6B9814AE-438D-4450-9E75-AB0EA961602E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1787DE5C-0CDC-4240-BA7C-3EC4851DF370}" type="pres">
      <dgm:prSet presAssocID="{D962FEBC-179A-4CA9-A869-F47D5C309E71}" presName="connector1" presStyleLbl="sibTrans2D1" presStyleIdx="0" presStyleCnt="3" custScaleY="90778" custLinFactNeighborX="21197" custLinFactNeighborY="-264"/>
      <dgm:spPr/>
      <dgm:t>
        <a:bodyPr/>
        <a:lstStyle/>
        <a:p>
          <a:endParaRPr lang="zh-TW" altLang="en-US"/>
        </a:p>
      </dgm:t>
    </dgm:pt>
    <dgm:pt modelId="{F1B3A9E8-EF3B-43F4-858F-3692A041E487}" type="pres">
      <dgm:prSet presAssocID="{B981121F-A81D-489A-B7E6-995614214D43}" presName="connector2" presStyleLbl="sibTrans2D1" presStyleIdx="1" presStyleCnt="3" custAng="621879" custLinFactNeighborX="-3121" custLinFactNeighborY="-470"/>
      <dgm:spPr/>
      <dgm:t>
        <a:bodyPr/>
        <a:lstStyle/>
        <a:p>
          <a:endParaRPr lang="zh-TW" altLang="en-US"/>
        </a:p>
      </dgm:t>
    </dgm:pt>
    <dgm:pt modelId="{6FD96BBE-F613-4232-8F1C-DF7E7E9D5F76}" type="pres">
      <dgm:prSet presAssocID="{6AD1CA21-97FB-4A8E-AA73-E1181B5879CE}" presName="connector3" presStyleLbl="sibTrans2D1" presStyleIdx="2" presStyleCnt="3" custAng="0" custLinFactNeighborX="15128" custLinFactNeighborY="-294"/>
      <dgm:spPr/>
      <dgm:t>
        <a:bodyPr/>
        <a:lstStyle/>
        <a:p>
          <a:endParaRPr lang="zh-TW" altLang="en-US"/>
        </a:p>
      </dgm:t>
    </dgm:pt>
  </dgm:ptLst>
  <dgm:cxnLst>
    <dgm:cxn modelId="{8A7D723F-D669-48A4-96ED-C9B1E47E23CF}" type="presOf" srcId="{6B9814AE-438D-4450-9E75-AB0EA961602E}" destId="{C9AC3B53-B5A4-4BDA-A3CD-05B928598ED2}" srcOrd="3" destOrd="0" presId="urn:microsoft.com/office/officeart/2005/8/layout/gear1"/>
    <dgm:cxn modelId="{1C618EFE-8C77-42D8-90CF-010E30061EE9}" srcId="{6770F29A-A697-4877-8FFC-7E4858624706}" destId="{10A2772B-E139-46C6-824E-F59E006D8119}" srcOrd="1" destOrd="0" parTransId="{0BBDD926-ACDA-4382-A566-9905C4AF6EE6}" sibTransId="{B981121F-A81D-489A-B7E6-995614214D43}"/>
    <dgm:cxn modelId="{CC6C79CC-B416-4A90-9850-7D002DA8E9CC}" type="presOf" srcId="{B56D6419-D7B8-4F47-90A5-F7D05C7AD57C}" destId="{040FDC82-EE2F-4194-8823-90C6EE81D1D1}" srcOrd="2" destOrd="0" presId="urn:microsoft.com/office/officeart/2005/8/layout/gear1"/>
    <dgm:cxn modelId="{C673E1FB-40CF-4505-A4B1-0F4F98F59662}" type="presOf" srcId="{B56D6419-D7B8-4F47-90A5-F7D05C7AD57C}" destId="{B78FB62F-1F53-4048-BAA9-C38E01DB52AC}" srcOrd="1" destOrd="0" presId="urn:microsoft.com/office/officeart/2005/8/layout/gear1"/>
    <dgm:cxn modelId="{FD807ADE-0E99-49BB-8777-D4FF0AE6FA8F}" type="presOf" srcId="{6B9814AE-438D-4450-9E75-AB0EA961602E}" destId="{D277F705-CF2E-44AF-8B86-F1E3F8DF4EE9}" srcOrd="2" destOrd="0" presId="urn:microsoft.com/office/officeart/2005/8/layout/gear1"/>
    <dgm:cxn modelId="{14CD90CA-3F85-419F-ACF5-F93419FD1A6B}" srcId="{6770F29A-A697-4877-8FFC-7E4858624706}" destId="{B56D6419-D7B8-4F47-90A5-F7D05C7AD57C}" srcOrd="0" destOrd="0" parTransId="{39BA5018-F8CB-4DF8-B024-7295A68D2C4F}" sibTransId="{D962FEBC-179A-4CA9-A869-F47D5C309E71}"/>
    <dgm:cxn modelId="{02D70E13-D991-4DB1-8130-F3B4B276477D}" type="presOf" srcId="{6B9814AE-438D-4450-9E75-AB0EA961602E}" destId="{17054DC5-7F16-488C-938E-87A9D1CB7CB3}" srcOrd="0" destOrd="0" presId="urn:microsoft.com/office/officeart/2005/8/layout/gear1"/>
    <dgm:cxn modelId="{62701231-2D99-49F3-B12A-A2892D94073D}" type="presOf" srcId="{B56D6419-D7B8-4F47-90A5-F7D05C7AD57C}" destId="{ABFCD3F7-69B3-4603-960D-CC98CA736759}" srcOrd="0" destOrd="0" presId="urn:microsoft.com/office/officeart/2005/8/layout/gear1"/>
    <dgm:cxn modelId="{03C37FAA-FCCA-46FF-94F1-FCE4C1B4E738}" type="presOf" srcId="{10A2772B-E139-46C6-824E-F59E006D8119}" destId="{56204510-35B8-4523-836B-8B5DFC00B6ED}" srcOrd="2" destOrd="0" presId="urn:microsoft.com/office/officeart/2005/8/layout/gear1"/>
    <dgm:cxn modelId="{A47CA30A-9623-4206-A508-24B831D981F1}" type="presOf" srcId="{6770F29A-A697-4877-8FFC-7E4858624706}" destId="{C4FBF1F1-904F-4BE2-B158-3E82F3AD914E}" srcOrd="0" destOrd="0" presId="urn:microsoft.com/office/officeart/2005/8/layout/gear1"/>
    <dgm:cxn modelId="{E856E3C1-47CE-4450-9ABA-C0668497E43F}" type="presOf" srcId="{D962FEBC-179A-4CA9-A869-F47D5C309E71}" destId="{1787DE5C-0CDC-4240-BA7C-3EC4851DF370}" srcOrd="0" destOrd="0" presId="urn:microsoft.com/office/officeart/2005/8/layout/gear1"/>
    <dgm:cxn modelId="{0172C976-D14B-4B8F-AEDE-375625EFE1B2}" type="presOf" srcId="{6B9814AE-438D-4450-9E75-AB0EA961602E}" destId="{40A33EBC-9214-475A-A3DE-BE6B40BBFA54}" srcOrd="1" destOrd="0" presId="urn:microsoft.com/office/officeart/2005/8/layout/gear1"/>
    <dgm:cxn modelId="{160586F5-6BA9-4C4F-BBB5-60DE0678A8E4}" type="presOf" srcId="{10A2772B-E139-46C6-824E-F59E006D8119}" destId="{56CA1C55-E981-4CCC-8FC5-286198823218}" srcOrd="0" destOrd="0" presId="urn:microsoft.com/office/officeart/2005/8/layout/gear1"/>
    <dgm:cxn modelId="{71C85B97-F315-4267-B2C6-599825E5AFE4}" srcId="{6770F29A-A697-4877-8FFC-7E4858624706}" destId="{6B9814AE-438D-4450-9E75-AB0EA961602E}" srcOrd="2" destOrd="0" parTransId="{8123056F-9AF8-48E0-BD66-7279820F9B97}" sibTransId="{6AD1CA21-97FB-4A8E-AA73-E1181B5879CE}"/>
    <dgm:cxn modelId="{76007288-A49B-4C11-AC5E-63D8E012CB15}" type="presOf" srcId="{10A2772B-E139-46C6-824E-F59E006D8119}" destId="{8A5D7E4A-FD4B-45B4-87B7-49D083B07948}" srcOrd="1" destOrd="0" presId="urn:microsoft.com/office/officeart/2005/8/layout/gear1"/>
    <dgm:cxn modelId="{ABEF2285-A29C-4A6C-918C-54C2271DA16C}" type="presOf" srcId="{B981121F-A81D-489A-B7E6-995614214D43}" destId="{F1B3A9E8-EF3B-43F4-858F-3692A041E487}" srcOrd="0" destOrd="0" presId="urn:microsoft.com/office/officeart/2005/8/layout/gear1"/>
    <dgm:cxn modelId="{2D87CF3D-A716-4C06-9B3E-932A42856A4C}" type="presOf" srcId="{6AD1CA21-97FB-4A8E-AA73-E1181B5879CE}" destId="{6FD96BBE-F613-4232-8F1C-DF7E7E9D5F76}" srcOrd="0" destOrd="0" presId="urn:microsoft.com/office/officeart/2005/8/layout/gear1"/>
    <dgm:cxn modelId="{AB9260B3-8436-4282-993F-A2A747D68626}" type="presParOf" srcId="{C4FBF1F1-904F-4BE2-B158-3E82F3AD914E}" destId="{ABFCD3F7-69B3-4603-960D-CC98CA736759}" srcOrd="0" destOrd="0" presId="urn:microsoft.com/office/officeart/2005/8/layout/gear1"/>
    <dgm:cxn modelId="{3AF16F83-0291-4618-AD40-875AC54A0A2D}" type="presParOf" srcId="{C4FBF1F1-904F-4BE2-B158-3E82F3AD914E}" destId="{B78FB62F-1F53-4048-BAA9-C38E01DB52AC}" srcOrd="1" destOrd="0" presId="urn:microsoft.com/office/officeart/2005/8/layout/gear1"/>
    <dgm:cxn modelId="{0D4AB656-B870-4F5C-A8C6-D15644BFB3EC}" type="presParOf" srcId="{C4FBF1F1-904F-4BE2-B158-3E82F3AD914E}" destId="{040FDC82-EE2F-4194-8823-90C6EE81D1D1}" srcOrd="2" destOrd="0" presId="urn:microsoft.com/office/officeart/2005/8/layout/gear1"/>
    <dgm:cxn modelId="{B354728C-8C24-4BF6-99AA-668EE9C1B0E0}" type="presParOf" srcId="{C4FBF1F1-904F-4BE2-B158-3E82F3AD914E}" destId="{56CA1C55-E981-4CCC-8FC5-286198823218}" srcOrd="3" destOrd="0" presId="urn:microsoft.com/office/officeart/2005/8/layout/gear1"/>
    <dgm:cxn modelId="{C1782882-86C5-4277-8230-307BC17C6909}" type="presParOf" srcId="{C4FBF1F1-904F-4BE2-B158-3E82F3AD914E}" destId="{8A5D7E4A-FD4B-45B4-87B7-49D083B07948}" srcOrd="4" destOrd="0" presId="urn:microsoft.com/office/officeart/2005/8/layout/gear1"/>
    <dgm:cxn modelId="{124D76A4-5BC5-4E78-B98D-AA0661A5C477}" type="presParOf" srcId="{C4FBF1F1-904F-4BE2-B158-3E82F3AD914E}" destId="{56204510-35B8-4523-836B-8B5DFC00B6ED}" srcOrd="5" destOrd="0" presId="urn:microsoft.com/office/officeart/2005/8/layout/gear1"/>
    <dgm:cxn modelId="{D8390481-80D7-47FF-8252-2936B2DEBFD8}" type="presParOf" srcId="{C4FBF1F1-904F-4BE2-B158-3E82F3AD914E}" destId="{17054DC5-7F16-488C-938E-87A9D1CB7CB3}" srcOrd="6" destOrd="0" presId="urn:microsoft.com/office/officeart/2005/8/layout/gear1"/>
    <dgm:cxn modelId="{65A2E545-490B-486E-8E58-FEA7D80E81F4}" type="presParOf" srcId="{C4FBF1F1-904F-4BE2-B158-3E82F3AD914E}" destId="{40A33EBC-9214-475A-A3DE-BE6B40BBFA54}" srcOrd="7" destOrd="0" presId="urn:microsoft.com/office/officeart/2005/8/layout/gear1"/>
    <dgm:cxn modelId="{5A4C32D8-BD41-4DF9-B165-18402024A5AC}" type="presParOf" srcId="{C4FBF1F1-904F-4BE2-B158-3E82F3AD914E}" destId="{D277F705-CF2E-44AF-8B86-F1E3F8DF4EE9}" srcOrd="8" destOrd="0" presId="urn:microsoft.com/office/officeart/2005/8/layout/gear1"/>
    <dgm:cxn modelId="{71C6A4BB-8954-4942-ABBB-6BF8D7AFBBFC}" type="presParOf" srcId="{C4FBF1F1-904F-4BE2-B158-3E82F3AD914E}" destId="{C9AC3B53-B5A4-4BDA-A3CD-05B928598ED2}" srcOrd="9" destOrd="0" presId="urn:microsoft.com/office/officeart/2005/8/layout/gear1"/>
    <dgm:cxn modelId="{2B1B6F50-951D-464B-87A0-8CDBF1C012C6}" type="presParOf" srcId="{C4FBF1F1-904F-4BE2-B158-3E82F3AD914E}" destId="{1787DE5C-0CDC-4240-BA7C-3EC4851DF370}" srcOrd="10" destOrd="0" presId="urn:microsoft.com/office/officeart/2005/8/layout/gear1"/>
    <dgm:cxn modelId="{9D748069-09C9-4BA0-B460-5D757257C307}" type="presParOf" srcId="{C4FBF1F1-904F-4BE2-B158-3E82F3AD914E}" destId="{F1B3A9E8-EF3B-43F4-858F-3692A041E487}" srcOrd="11" destOrd="0" presId="urn:microsoft.com/office/officeart/2005/8/layout/gear1"/>
    <dgm:cxn modelId="{8F823BD6-0785-4555-9ABC-EBD02D2F87E5}" type="presParOf" srcId="{C4FBF1F1-904F-4BE2-B158-3E82F3AD914E}" destId="{6FD96BBE-F613-4232-8F1C-DF7E7E9D5F7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4408E3-1A6B-F440-80D8-1E82DE02E94A}" type="doc">
      <dgm:prSet loTypeId="urn:microsoft.com/office/officeart/2005/8/layout/pyramid1" loCatId="" qsTypeId="urn:microsoft.com/office/officeart/2005/8/quickstyle/simple4" qsCatId="simple" csTypeId="urn:microsoft.com/office/officeart/2005/8/colors/colorful1" csCatId="colorful" phldr="1"/>
      <dgm:spPr/>
    </dgm:pt>
    <dgm:pt modelId="{BFB11D64-DD48-A94C-9CB6-96B0BDF92303}">
      <dgm:prSet phldrT="[文字]" custT="1"/>
      <dgm:spPr>
        <a:solidFill>
          <a:srgbClr val="FECF54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kumimoji="1" lang="en-US" altLang="zh-TW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kumimoji="1" lang="zh-TW" alt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創新</a:t>
          </a:r>
          <a:endParaRPr kumimoji="1" lang="en-US" altLang="zh-TW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kumimoji="1" lang="zh-TW" alt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教學</a:t>
          </a:r>
          <a:endParaRPr lang="zh-TW" altLang="en-U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9915F29-C7FE-474F-AD8F-6AF20655E0E6}" type="parTrans" cxnId="{51FA76CC-F074-0748-A271-97CDF6D07DF3}">
      <dgm:prSet/>
      <dgm:spPr/>
      <dgm:t>
        <a:bodyPr/>
        <a:lstStyle/>
        <a:p>
          <a:endParaRPr lang="zh-TW" alt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476BC27-3CCD-4C4B-9876-42CC99A8A9EE}" type="sibTrans" cxnId="{51FA76CC-F074-0748-A271-97CDF6D07DF3}">
      <dgm:prSet/>
      <dgm:spPr/>
      <dgm:t>
        <a:bodyPr/>
        <a:lstStyle/>
        <a:p>
          <a:endParaRPr lang="zh-TW" alt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B93E92-C3A9-BA44-9436-D803EAFFE692}">
      <dgm:prSet phldrT="[文字]" custT="1"/>
      <dgm:spPr>
        <a:solidFill>
          <a:srgbClr val="00A876"/>
        </a:solidFill>
      </dgm:spPr>
      <dgm:t>
        <a:bodyPr/>
        <a:lstStyle/>
        <a:p>
          <a:r>
            <a:rPr lang="zh-TW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輔助教學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4169CF9-DD41-CB44-97E8-AFCC90ECE2CF}" type="parTrans" cxnId="{28CBD7F5-FD4F-2C4A-831D-66ED7CD08BD0}">
      <dgm:prSet/>
      <dgm:spPr/>
      <dgm:t>
        <a:bodyPr/>
        <a:lstStyle/>
        <a:p>
          <a:endParaRPr lang="zh-TW" alt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A95A4A7-93EE-9C4E-97FF-2166971FB428}" type="sibTrans" cxnId="{28CBD7F5-FD4F-2C4A-831D-66ED7CD08BD0}">
      <dgm:prSet/>
      <dgm:spPr/>
      <dgm:t>
        <a:bodyPr/>
        <a:lstStyle/>
        <a:p>
          <a:endParaRPr lang="zh-TW" alt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C46BD3-9E21-FE4D-843B-48DF5C420BCF}">
      <dgm:prSet phldrT="[文字]" custT="1"/>
      <dgm:spPr>
        <a:solidFill>
          <a:srgbClr val="7966D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智慧學習教室</a:t>
          </a:r>
          <a:endParaRPr lang="en-US" altLang="zh-TW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+</a:t>
          </a:r>
          <a:r>
            <a:rPr lang="zh-TW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校園網路基礎環境</a:t>
          </a:r>
        </a:p>
      </dgm:t>
    </dgm:pt>
    <dgm:pt modelId="{31669866-F5D1-2B49-97C8-23A56786EF35}" type="parTrans" cxnId="{756D4F46-F9C2-6241-9666-6CF03B046275}">
      <dgm:prSet/>
      <dgm:spPr/>
      <dgm:t>
        <a:bodyPr/>
        <a:lstStyle/>
        <a:p>
          <a:endParaRPr lang="zh-TW" alt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5649490-64A2-0B46-BA6D-43D2299B9890}" type="sibTrans" cxnId="{756D4F46-F9C2-6241-9666-6CF03B046275}">
      <dgm:prSet/>
      <dgm:spPr/>
      <dgm:t>
        <a:bodyPr/>
        <a:lstStyle/>
        <a:p>
          <a:endParaRPr lang="zh-TW" alt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C4140F-8E38-444E-9EB5-39345A64C481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互動教學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B662E1-92B6-4022-8ECB-77C77685CE2A}" type="parTrans" cxnId="{3039AFCC-BE57-457A-A1DC-97A0FB524388}">
      <dgm:prSet/>
      <dgm:spPr/>
      <dgm:t>
        <a:bodyPr/>
        <a:lstStyle/>
        <a:p>
          <a:endParaRPr lang="zh-TW" alt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5A5B442-020A-4D85-8DD0-8C960B1BC6B5}" type="sibTrans" cxnId="{3039AFCC-BE57-457A-A1DC-97A0FB524388}">
      <dgm:prSet/>
      <dgm:spPr/>
      <dgm:t>
        <a:bodyPr/>
        <a:lstStyle/>
        <a:p>
          <a:endParaRPr lang="zh-TW" alt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2EF73C-B671-3F43-AF94-6B87082A5ABB}" type="pres">
      <dgm:prSet presAssocID="{674408E3-1A6B-F440-80D8-1E82DE02E94A}" presName="Name0" presStyleCnt="0">
        <dgm:presLayoutVars>
          <dgm:dir/>
          <dgm:animLvl val="lvl"/>
          <dgm:resizeHandles val="exact"/>
        </dgm:presLayoutVars>
      </dgm:prSet>
      <dgm:spPr/>
    </dgm:pt>
    <dgm:pt modelId="{01171AC6-B63C-F246-8EF9-BF027B00DC11}" type="pres">
      <dgm:prSet presAssocID="{BFB11D64-DD48-A94C-9CB6-96B0BDF92303}" presName="Name8" presStyleCnt="0"/>
      <dgm:spPr/>
    </dgm:pt>
    <dgm:pt modelId="{182673F0-B4D9-704C-8253-C460B2B17DCF}" type="pres">
      <dgm:prSet presAssocID="{BFB11D64-DD48-A94C-9CB6-96B0BDF92303}" presName="level" presStyleLbl="node1" presStyleIdx="0" presStyleCnt="4" custScaleX="103167" custScaleY="62746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EC3A12-2B2C-524D-A64C-F203B80DCD4A}" type="pres">
      <dgm:prSet presAssocID="{BFB11D64-DD48-A94C-9CB6-96B0BDF923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B6D9A7-4B2F-4CA1-9725-E487AB99C8D0}" type="pres">
      <dgm:prSet presAssocID="{E7C4140F-8E38-444E-9EB5-39345A64C481}" presName="Name8" presStyleCnt="0"/>
      <dgm:spPr/>
    </dgm:pt>
    <dgm:pt modelId="{FD0C72E3-1CF5-4938-92AA-BAFFFF5CB5EA}" type="pres">
      <dgm:prSet presAssocID="{E7C4140F-8E38-444E-9EB5-39345A64C481}" presName="level" presStyleLbl="node1" presStyleIdx="1" presStyleCnt="4" custScaleY="5519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93DA7E-8DCF-4A52-9FE6-DE7031034BB0}" type="pres">
      <dgm:prSet presAssocID="{E7C4140F-8E38-444E-9EB5-39345A64C48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7C80B4-292F-4549-9B06-BCC58B26D7D8}" type="pres">
      <dgm:prSet presAssocID="{F2B93E92-C3A9-BA44-9436-D803EAFFE692}" presName="Name8" presStyleCnt="0"/>
      <dgm:spPr/>
    </dgm:pt>
    <dgm:pt modelId="{4ADA998D-B46F-324A-BD88-CA98225A8F9A}" type="pres">
      <dgm:prSet presAssocID="{F2B93E92-C3A9-BA44-9436-D803EAFFE692}" presName="level" presStyleLbl="node1" presStyleIdx="2" presStyleCnt="4" custScaleY="6996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648339-0E80-644C-B1DB-CA68CEDF97BC}" type="pres">
      <dgm:prSet presAssocID="{F2B93E92-C3A9-BA44-9436-D803EAFFE69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631D6D-C0A8-F843-A327-63F0C94E45ED}" type="pres">
      <dgm:prSet presAssocID="{A9C46BD3-9E21-FE4D-843B-48DF5C420BCF}" presName="Name8" presStyleCnt="0"/>
      <dgm:spPr/>
    </dgm:pt>
    <dgm:pt modelId="{AEB6147C-2BE6-1842-AC27-F663ACBC20F1}" type="pres">
      <dgm:prSet presAssocID="{A9C46BD3-9E21-FE4D-843B-48DF5C420BCF}" presName="level" presStyleLbl="node1" presStyleIdx="3" presStyleCnt="4" custScaleY="5662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09C349-B646-8346-B603-22747AAF06C1}" type="pres">
      <dgm:prSet presAssocID="{A9C46BD3-9E21-FE4D-843B-48DF5C420BC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EE9CEBA-2AE4-401E-90F2-F2470D0BEA78}" type="presOf" srcId="{A9C46BD3-9E21-FE4D-843B-48DF5C420BCF}" destId="{AEB6147C-2BE6-1842-AC27-F663ACBC20F1}" srcOrd="0" destOrd="0" presId="urn:microsoft.com/office/officeart/2005/8/layout/pyramid1"/>
    <dgm:cxn modelId="{EC6F8C31-AC15-4248-9386-529CF50BA256}" type="presOf" srcId="{F2B93E92-C3A9-BA44-9436-D803EAFFE692}" destId="{75648339-0E80-644C-B1DB-CA68CEDF97BC}" srcOrd="1" destOrd="0" presId="urn:microsoft.com/office/officeart/2005/8/layout/pyramid1"/>
    <dgm:cxn modelId="{FB4F39D9-630C-48C5-BF57-5539497B6868}" type="presOf" srcId="{A9C46BD3-9E21-FE4D-843B-48DF5C420BCF}" destId="{1209C349-B646-8346-B603-22747AAF06C1}" srcOrd="1" destOrd="0" presId="urn:microsoft.com/office/officeart/2005/8/layout/pyramid1"/>
    <dgm:cxn modelId="{28CBD7F5-FD4F-2C4A-831D-66ED7CD08BD0}" srcId="{674408E3-1A6B-F440-80D8-1E82DE02E94A}" destId="{F2B93E92-C3A9-BA44-9436-D803EAFFE692}" srcOrd="2" destOrd="0" parTransId="{D4169CF9-DD41-CB44-97E8-AFCC90ECE2CF}" sibTransId="{8A95A4A7-93EE-9C4E-97FF-2166971FB428}"/>
    <dgm:cxn modelId="{2C855E67-8086-4698-99C3-33890D98DAEC}" type="presOf" srcId="{BFB11D64-DD48-A94C-9CB6-96B0BDF92303}" destId="{51EC3A12-2B2C-524D-A64C-F203B80DCD4A}" srcOrd="1" destOrd="0" presId="urn:microsoft.com/office/officeart/2005/8/layout/pyramid1"/>
    <dgm:cxn modelId="{2583992F-3557-4248-8C6D-7853C6931BEA}" type="presOf" srcId="{E7C4140F-8E38-444E-9EB5-39345A64C481}" destId="{FD0C72E3-1CF5-4938-92AA-BAFFFF5CB5EA}" srcOrd="0" destOrd="0" presId="urn:microsoft.com/office/officeart/2005/8/layout/pyramid1"/>
    <dgm:cxn modelId="{756D4F46-F9C2-6241-9666-6CF03B046275}" srcId="{674408E3-1A6B-F440-80D8-1E82DE02E94A}" destId="{A9C46BD3-9E21-FE4D-843B-48DF5C420BCF}" srcOrd="3" destOrd="0" parTransId="{31669866-F5D1-2B49-97C8-23A56786EF35}" sibTransId="{85649490-64A2-0B46-BA6D-43D2299B9890}"/>
    <dgm:cxn modelId="{51FA76CC-F074-0748-A271-97CDF6D07DF3}" srcId="{674408E3-1A6B-F440-80D8-1E82DE02E94A}" destId="{BFB11D64-DD48-A94C-9CB6-96B0BDF92303}" srcOrd="0" destOrd="0" parTransId="{39915F29-C7FE-474F-AD8F-6AF20655E0E6}" sibTransId="{0476BC27-3CCD-4C4B-9876-42CC99A8A9EE}"/>
    <dgm:cxn modelId="{85706876-C971-4F56-A49C-8C1590C000D0}" type="presOf" srcId="{674408E3-1A6B-F440-80D8-1E82DE02E94A}" destId="{522EF73C-B671-3F43-AF94-6B87082A5ABB}" srcOrd="0" destOrd="0" presId="urn:microsoft.com/office/officeart/2005/8/layout/pyramid1"/>
    <dgm:cxn modelId="{D37C4DD6-2CA8-4FEB-B8AD-E9FAB14FC03D}" type="presOf" srcId="{E7C4140F-8E38-444E-9EB5-39345A64C481}" destId="{0693DA7E-8DCF-4A52-9FE6-DE7031034BB0}" srcOrd="1" destOrd="0" presId="urn:microsoft.com/office/officeart/2005/8/layout/pyramid1"/>
    <dgm:cxn modelId="{4B8826A3-DB5C-4256-83C3-92632FAA73AB}" type="presOf" srcId="{F2B93E92-C3A9-BA44-9436-D803EAFFE692}" destId="{4ADA998D-B46F-324A-BD88-CA98225A8F9A}" srcOrd="0" destOrd="0" presId="urn:microsoft.com/office/officeart/2005/8/layout/pyramid1"/>
    <dgm:cxn modelId="{1BBD67D9-DD4D-4E28-BFBD-9730CC2BEAFB}" type="presOf" srcId="{BFB11D64-DD48-A94C-9CB6-96B0BDF92303}" destId="{182673F0-B4D9-704C-8253-C460B2B17DCF}" srcOrd="0" destOrd="0" presId="urn:microsoft.com/office/officeart/2005/8/layout/pyramid1"/>
    <dgm:cxn modelId="{3039AFCC-BE57-457A-A1DC-97A0FB524388}" srcId="{674408E3-1A6B-F440-80D8-1E82DE02E94A}" destId="{E7C4140F-8E38-444E-9EB5-39345A64C481}" srcOrd="1" destOrd="0" parTransId="{59B662E1-92B6-4022-8ECB-77C77685CE2A}" sibTransId="{55A5B442-020A-4D85-8DD0-8C960B1BC6B5}"/>
    <dgm:cxn modelId="{4854F954-78B6-4546-8D54-7C876A73FAF1}" type="presParOf" srcId="{522EF73C-B671-3F43-AF94-6B87082A5ABB}" destId="{01171AC6-B63C-F246-8EF9-BF027B00DC11}" srcOrd="0" destOrd="0" presId="urn:microsoft.com/office/officeart/2005/8/layout/pyramid1"/>
    <dgm:cxn modelId="{71F6E047-A985-47F5-AB9B-BF6A49E9A396}" type="presParOf" srcId="{01171AC6-B63C-F246-8EF9-BF027B00DC11}" destId="{182673F0-B4D9-704C-8253-C460B2B17DCF}" srcOrd="0" destOrd="0" presId="urn:microsoft.com/office/officeart/2005/8/layout/pyramid1"/>
    <dgm:cxn modelId="{3C7116D3-3FB8-4870-8EC3-450147914655}" type="presParOf" srcId="{01171AC6-B63C-F246-8EF9-BF027B00DC11}" destId="{51EC3A12-2B2C-524D-A64C-F203B80DCD4A}" srcOrd="1" destOrd="0" presId="urn:microsoft.com/office/officeart/2005/8/layout/pyramid1"/>
    <dgm:cxn modelId="{BBE8D87D-E2E8-477F-BA13-502E0BD6F597}" type="presParOf" srcId="{522EF73C-B671-3F43-AF94-6B87082A5ABB}" destId="{81B6D9A7-4B2F-4CA1-9725-E487AB99C8D0}" srcOrd="1" destOrd="0" presId="urn:microsoft.com/office/officeart/2005/8/layout/pyramid1"/>
    <dgm:cxn modelId="{44E7FE74-4DE9-439E-A5A0-D61C0DBD21B4}" type="presParOf" srcId="{81B6D9A7-4B2F-4CA1-9725-E487AB99C8D0}" destId="{FD0C72E3-1CF5-4938-92AA-BAFFFF5CB5EA}" srcOrd="0" destOrd="0" presId="urn:microsoft.com/office/officeart/2005/8/layout/pyramid1"/>
    <dgm:cxn modelId="{85D558CF-C106-4173-96FA-9EE09A4A4956}" type="presParOf" srcId="{81B6D9A7-4B2F-4CA1-9725-E487AB99C8D0}" destId="{0693DA7E-8DCF-4A52-9FE6-DE7031034BB0}" srcOrd="1" destOrd="0" presId="urn:microsoft.com/office/officeart/2005/8/layout/pyramid1"/>
    <dgm:cxn modelId="{9AC03187-2D7D-4E4A-848E-4BE4A9C76689}" type="presParOf" srcId="{522EF73C-B671-3F43-AF94-6B87082A5ABB}" destId="{287C80B4-292F-4549-9B06-BCC58B26D7D8}" srcOrd="2" destOrd="0" presId="urn:microsoft.com/office/officeart/2005/8/layout/pyramid1"/>
    <dgm:cxn modelId="{5AB51329-D5D8-4761-B862-B3D229B0698B}" type="presParOf" srcId="{287C80B4-292F-4549-9B06-BCC58B26D7D8}" destId="{4ADA998D-B46F-324A-BD88-CA98225A8F9A}" srcOrd="0" destOrd="0" presId="urn:microsoft.com/office/officeart/2005/8/layout/pyramid1"/>
    <dgm:cxn modelId="{A219DD90-124C-4F84-8A70-546E6EF6A08D}" type="presParOf" srcId="{287C80B4-292F-4549-9B06-BCC58B26D7D8}" destId="{75648339-0E80-644C-B1DB-CA68CEDF97BC}" srcOrd="1" destOrd="0" presId="urn:microsoft.com/office/officeart/2005/8/layout/pyramid1"/>
    <dgm:cxn modelId="{658BCFB1-C8F6-481F-A3AC-F9E3EA0CFCEE}" type="presParOf" srcId="{522EF73C-B671-3F43-AF94-6B87082A5ABB}" destId="{CE631D6D-C0A8-F843-A327-63F0C94E45ED}" srcOrd="3" destOrd="0" presId="urn:microsoft.com/office/officeart/2005/8/layout/pyramid1"/>
    <dgm:cxn modelId="{00485676-0C90-47C9-B55E-14CCE001813E}" type="presParOf" srcId="{CE631D6D-C0A8-F843-A327-63F0C94E45ED}" destId="{AEB6147C-2BE6-1842-AC27-F663ACBC20F1}" srcOrd="0" destOrd="0" presId="urn:microsoft.com/office/officeart/2005/8/layout/pyramid1"/>
    <dgm:cxn modelId="{A34B6700-C4A4-479E-AC47-77A691FE9829}" type="presParOf" srcId="{CE631D6D-C0A8-F843-A327-63F0C94E45ED}" destId="{1209C349-B646-8346-B603-22747AAF06C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681EFE-5E7C-4DC8-B252-3BF4E14F792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0F61549-F4A6-43DF-A294-A08A0CD3733A}">
      <dgm:prSet phldrT="[文字]" custT="1"/>
      <dgm:spPr/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鼓勵學校實施</a:t>
          </a:r>
          <a:r>
            <a:rPr lang="zh-TW" altLang="en-US" sz="3600" b="1" u="none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數位學習平臺</a:t>
          </a:r>
          <a:r>
            <a:rPr lang="zh-TW" altLang="en-US" sz="36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輔助自主學習模式</a:t>
          </a:r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，增進教師教學及學生學習品質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D0E7E1D-8B87-4EA6-8A0C-EDD5DABA4BA5}" type="parTrans" cxnId="{46194A9F-628E-4468-8453-52B781E92D8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3130BA-3086-401C-BAF1-69AC638FA8E5}" type="sibTrans" cxnId="{46194A9F-628E-4468-8453-52B781E92D8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7A5D825-05D1-4D67-9FC6-1DACE5B4F6D9}">
      <dgm:prSet phldrT="[文字]"/>
      <dgm:spPr/>
      <dgm:t>
        <a:bodyPr/>
        <a:lstStyle/>
        <a:p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增進學生合作學習、溝通表達、問題解決能力及學習的後設認知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3AAB29B-7EC6-4140-BBEF-5A8FA3CEE099}" type="parTrans" cxnId="{460EA691-34CD-42F2-A0E5-9CCDE3148E0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C9B3C1-B2D7-494C-AEC4-81CDF7F3B98B}" type="sibTrans" cxnId="{460EA691-34CD-42F2-A0E5-9CCDE3148E0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26E0B2-4947-4954-B243-F3961B0FA7F8}" type="pres">
      <dgm:prSet presAssocID="{11681EFE-5E7C-4DC8-B252-3BF4E14F792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3EAB5866-A251-451B-8A09-EDD1371D9ECC}" type="pres">
      <dgm:prSet presAssocID="{11681EFE-5E7C-4DC8-B252-3BF4E14F7926}" presName="Name1" presStyleCnt="0"/>
      <dgm:spPr/>
    </dgm:pt>
    <dgm:pt modelId="{1364E415-49D5-42FB-ACA3-DD2287C4A5EB}" type="pres">
      <dgm:prSet presAssocID="{11681EFE-5E7C-4DC8-B252-3BF4E14F7926}" presName="cycle" presStyleCnt="0"/>
      <dgm:spPr/>
    </dgm:pt>
    <dgm:pt modelId="{BC52F9F3-92FB-441E-A77E-59FED9D025B3}" type="pres">
      <dgm:prSet presAssocID="{11681EFE-5E7C-4DC8-B252-3BF4E14F7926}" presName="srcNode" presStyleLbl="node1" presStyleIdx="0" presStyleCnt="2"/>
      <dgm:spPr/>
    </dgm:pt>
    <dgm:pt modelId="{526C03BB-86A6-4832-834F-55FBD3372764}" type="pres">
      <dgm:prSet presAssocID="{11681EFE-5E7C-4DC8-B252-3BF4E14F7926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02F4670F-B285-4264-A4A9-D3B3197C74FB}" type="pres">
      <dgm:prSet presAssocID="{11681EFE-5E7C-4DC8-B252-3BF4E14F7926}" presName="extraNode" presStyleLbl="node1" presStyleIdx="0" presStyleCnt="2"/>
      <dgm:spPr/>
    </dgm:pt>
    <dgm:pt modelId="{775FF65F-678E-40E3-BFF3-2C66380355D1}" type="pres">
      <dgm:prSet presAssocID="{11681EFE-5E7C-4DC8-B252-3BF4E14F7926}" presName="dstNode" presStyleLbl="node1" presStyleIdx="0" presStyleCnt="2"/>
      <dgm:spPr/>
    </dgm:pt>
    <dgm:pt modelId="{3D366DD8-7CF6-4306-B2BD-C0E7326CAE3A}" type="pres">
      <dgm:prSet presAssocID="{90F61549-F4A6-43DF-A294-A08A0CD3733A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E85EB7-2266-4E7A-990C-9BC63210AB64}" type="pres">
      <dgm:prSet presAssocID="{90F61549-F4A6-43DF-A294-A08A0CD3733A}" presName="accent_1" presStyleCnt="0"/>
      <dgm:spPr/>
    </dgm:pt>
    <dgm:pt modelId="{0026DF18-8953-41BD-A60E-4E69AC312497}" type="pres">
      <dgm:prSet presAssocID="{90F61549-F4A6-43DF-A294-A08A0CD3733A}" presName="accentRepeatNode" presStyleLbl="solidFgAcc1" presStyleIdx="0" presStyleCnt="2" custScaleY="100075"/>
      <dgm:spPr/>
    </dgm:pt>
    <dgm:pt modelId="{4862D57C-3A7B-45E3-9ED6-1539438107EB}" type="pres">
      <dgm:prSet presAssocID="{37A5D825-05D1-4D67-9FC6-1DACE5B4F6D9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062C5C-8BEC-4C1B-8EF4-3513CC156621}" type="pres">
      <dgm:prSet presAssocID="{37A5D825-05D1-4D67-9FC6-1DACE5B4F6D9}" presName="accent_2" presStyleCnt="0"/>
      <dgm:spPr/>
    </dgm:pt>
    <dgm:pt modelId="{908E3FA0-5B11-4614-8470-D5017BDB02B6}" type="pres">
      <dgm:prSet presAssocID="{37A5D825-05D1-4D67-9FC6-1DACE5B4F6D9}" presName="accentRepeatNode" presStyleLbl="solidFgAcc1" presStyleIdx="1" presStyleCnt="2"/>
      <dgm:spPr/>
    </dgm:pt>
  </dgm:ptLst>
  <dgm:cxnLst>
    <dgm:cxn modelId="{319533C0-691B-4BED-A4B9-4DA9F4264C10}" type="presOf" srcId="{11681EFE-5E7C-4DC8-B252-3BF4E14F7926}" destId="{0626E0B2-4947-4954-B243-F3961B0FA7F8}" srcOrd="0" destOrd="0" presId="urn:microsoft.com/office/officeart/2008/layout/VerticalCurvedList"/>
    <dgm:cxn modelId="{BD792415-1FB9-4BD5-9454-6E7FE61C0E12}" type="presOf" srcId="{90F61549-F4A6-43DF-A294-A08A0CD3733A}" destId="{3D366DD8-7CF6-4306-B2BD-C0E7326CAE3A}" srcOrd="0" destOrd="0" presId="urn:microsoft.com/office/officeart/2008/layout/VerticalCurvedList"/>
    <dgm:cxn modelId="{FB9C3453-35BD-4E76-BC43-D41F36AE449C}" type="presOf" srcId="{3D3130BA-3086-401C-BAF1-69AC638FA8E5}" destId="{526C03BB-86A6-4832-834F-55FBD3372764}" srcOrd="0" destOrd="0" presId="urn:microsoft.com/office/officeart/2008/layout/VerticalCurvedList"/>
    <dgm:cxn modelId="{46194A9F-628E-4468-8453-52B781E92D8D}" srcId="{11681EFE-5E7C-4DC8-B252-3BF4E14F7926}" destId="{90F61549-F4A6-43DF-A294-A08A0CD3733A}" srcOrd="0" destOrd="0" parTransId="{7D0E7E1D-8B87-4EA6-8A0C-EDD5DABA4BA5}" sibTransId="{3D3130BA-3086-401C-BAF1-69AC638FA8E5}"/>
    <dgm:cxn modelId="{460EA691-34CD-42F2-A0E5-9CCDE3148E07}" srcId="{11681EFE-5E7C-4DC8-B252-3BF4E14F7926}" destId="{37A5D825-05D1-4D67-9FC6-1DACE5B4F6D9}" srcOrd="1" destOrd="0" parTransId="{E3AAB29B-7EC6-4140-BBEF-5A8FA3CEE099}" sibTransId="{A8C9B3C1-B2D7-494C-AEC4-81CDF7F3B98B}"/>
    <dgm:cxn modelId="{63C4B5E5-C720-468A-85C2-3FC129991CB8}" type="presOf" srcId="{37A5D825-05D1-4D67-9FC6-1DACE5B4F6D9}" destId="{4862D57C-3A7B-45E3-9ED6-1539438107EB}" srcOrd="0" destOrd="0" presId="urn:microsoft.com/office/officeart/2008/layout/VerticalCurvedList"/>
    <dgm:cxn modelId="{54B8D03D-94FF-4124-ABC2-6DD9DD3DBBD8}" type="presParOf" srcId="{0626E0B2-4947-4954-B243-F3961B0FA7F8}" destId="{3EAB5866-A251-451B-8A09-EDD1371D9ECC}" srcOrd="0" destOrd="0" presId="urn:microsoft.com/office/officeart/2008/layout/VerticalCurvedList"/>
    <dgm:cxn modelId="{25FCA1A5-EC44-4156-9F9B-473611D650B5}" type="presParOf" srcId="{3EAB5866-A251-451B-8A09-EDD1371D9ECC}" destId="{1364E415-49D5-42FB-ACA3-DD2287C4A5EB}" srcOrd="0" destOrd="0" presId="urn:microsoft.com/office/officeart/2008/layout/VerticalCurvedList"/>
    <dgm:cxn modelId="{EB86D658-D089-40B2-84D6-A0B3D7DA02B0}" type="presParOf" srcId="{1364E415-49D5-42FB-ACA3-DD2287C4A5EB}" destId="{BC52F9F3-92FB-441E-A77E-59FED9D025B3}" srcOrd="0" destOrd="0" presId="urn:microsoft.com/office/officeart/2008/layout/VerticalCurvedList"/>
    <dgm:cxn modelId="{7E1F054F-2F0E-4670-ABD0-89B3C553BF9C}" type="presParOf" srcId="{1364E415-49D5-42FB-ACA3-DD2287C4A5EB}" destId="{526C03BB-86A6-4832-834F-55FBD3372764}" srcOrd="1" destOrd="0" presId="urn:microsoft.com/office/officeart/2008/layout/VerticalCurvedList"/>
    <dgm:cxn modelId="{EA964729-EBF5-4340-BE50-72F07B783B94}" type="presParOf" srcId="{1364E415-49D5-42FB-ACA3-DD2287C4A5EB}" destId="{02F4670F-B285-4264-A4A9-D3B3197C74FB}" srcOrd="2" destOrd="0" presId="urn:microsoft.com/office/officeart/2008/layout/VerticalCurvedList"/>
    <dgm:cxn modelId="{4A93776E-2DB6-429E-B01B-0F520495EEA7}" type="presParOf" srcId="{1364E415-49D5-42FB-ACA3-DD2287C4A5EB}" destId="{775FF65F-678E-40E3-BFF3-2C66380355D1}" srcOrd="3" destOrd="0" presId="urn:microsoft.com/office/officeart/2008/layout/VerticalCurvedList"/>
    <dgm:cxn modelId="{F6E8FB1C-EDE9-4905-93D4-4C804A9C7B78}" type="presParOf" srcId="{3EAB5866-A251-451B-8A09-EDD1371D9ECC}" destId="{3D366DD8-7CF6-4306-B2BD-C0E7326CAE3A}" srcOrd="1" destOrd="0" presId="urn:microsoft.com/office/officeart/2008/layout/VerticalCurvedList"/>
    <dgm:cxn modelId="{083D115A-5AAF-488A-9209-809F97556E41}" type="presParOf" srcId="{3EAB5866-A251-451B-8A09-EDD1371D9ECC}" destId="{7CE85EB7-2266-4E7A-990C-9BC63210AB64}" srcOrd="2" destOrd="0" presId="urn:microsoft.com/office/officeart/2008/layout/VerticalCurvedList"/>
    <dgm:cxn modelId="{DE31C63D-D09E-4719-A39B-40ED123A6730}" type="presParOf" srcId="{7CE85EB7-2266-4E7A-990C-9BC63210AB64}" destId="{0026DF18-8953-41BD-A60E-4E69AC312497}" srcOrd="0" destOrd="0" presId="urn:microsoft.com/office/officeart/2008/layout/VerticalCurvedList"/>
    <dgm:cxn modelId="{9E7CD3A0-D531-46DA-801D-C46AB98F136D}" type="presParOf" srcId="{3EAB5866-A251-451B-8A09-EDD1371D9ECC}" destId="{4862D57C-3A7B-45E3-9ED6-1539438107EB}" srcOrd="3" destOrd="0" presId="urn:microsoft.com/office/officeart/2008/layout/VerticalCurvedList"/>
    <dgm:cxn modelId="{F34D308F-C4E5-4981-892A-AE103936CE80}" type="presParOf" srcId="{3EAB5866-A251-451B-8A09-EDD1371D9ECC}" destId="{6E062C5C-8BEC-4C1B-8EF4-3513CC156621}" srcOrd="4" destOrd="0" presId="urn:microsoft.com/office/officeart/2008/layout/VerticalCurvedList"/>
    <dgm:cxn modelId="{57F59A0E-4C98-4EA4-A727-A4282FC20165}" type="presParOf" srcId="{6E062C5C-8BEC-4C1B-8EF4-3513CC156621}" destId="{908E3FA0-5B11-4614-8470-D5017BDB02B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C620F4-64DE-4C35-8255-9A6EF65E7C39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DBC35E77-969E-4B5F-9CE1-6A45FC5453ED}">
      <dgm:prSet phldrT="[文字]" custT="1"/>
      <dgm:spPr/>
      <dgm:t>
        <a:bodyPr/>
        <a:lstStyle/>
        <a:p>
          <a:r>
            <a: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計畫經費</a:t>
          </a:r>
        </a:p>
      </dgm:t>
    </dgm:pt>
    <dgm:pt modelId="{5877D964-65CD-4CEE-A40C-79848700DC63}" type="parTrans" cxnId="{61D56352-5503-40DE-B134-A57C45939279}">
      <dgm:prSet/>
      <dgm:spPr/>
      <dgm:t>
        <a:bodyPr/>
        <a:lstStyle/>
        <a:p>
          <a:endParaRPr lang="zh-TW" altLang="en-US"/>
        </a:p>
      </dgm:t>
    </dgm:pt>
    <dgm:pt modelId="{2F446494-0CD5-4722-864D-22BADF91CC14}" type="sibTrans" cxnId="{61D56352-5503-40DE-B134-A57C45939279}">
      <dgm:prSet/>
      <dgm:spPr/>
      <dgm:t>
        <a:bodyPr/>
        <a:lstStyle/>
        <a:p>
          <a:endParaRPr lang="zh-TW" altLang="en-US"/>
        </a:p>
      </dgm:t>
    </dgm:pt>
    <dgm:pt modelId="{1F2C5222-A6D3-4C46-BB93-5ECABC08E337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學校</a:t>
          </a:r>
          <a:r>
            <a: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經常門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部分請依規畫執行，由學校依時程進行核銷</a:t>
          </a:r>
          <a:endParaRPr lang="zh-TW" altLang="en-US" dirty="0"/>
        </a:p>
      </dgm:t>
    </dgm:pt>
    <dgm:pt modelId="{35D92FA8-E78E-44C5-8AB1-8C08CD7206DA}" type="parTrans" cxnId="{0F4EBCB5-D305-45CA-9095-2C8567F5CFE7}">
      <dgm:prSet/>
      <dgm:spPr/>
      <dgm:t>
        <a:bodyPr/>
        <a:lstStyle/>
        <a:p>
          <a:endParaRPr lang="zh-TW" altLang="en-US"/>
        </a:p>
      </dgm:t>
    </dgm:pt>
    <dgm:pt modelId="{D94FDE73-6A10-4B8F-B228-B386549CBA34}" type="sibTrans" cxnId="{0F4EBCB5-D305-45CA-9095-2C8567F5CFE7}">
      <dgm:prSet/>
      <dgm:spPr/>
      <dgm:t>
        <a:bodyPr/>
        <a:lstStyle/>
        <a:p>
          <a:endParaRPr lang="zh-TW" altLang="en-US"/>
        </a:p>
      </dgm:t>
    </dgm:pt>
    <dgm:pt modelId="{1D926DD2-F410-4AF4-BC46-A35722D70802}">
      <dgm:prSet phldrT="[文字]" custT="1"/>
      <dgm:spPr/>
      <dgm:t>
        <a:bodyPr/>
        <a:lstStyle/>
        <a:p>
          <a:r>
            <a: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設備採購</a:t>
          </a:r>
        </a:p>
      </dgm:t>
    </dgm:pt>
    <dgm:pt modelId="{4EC4400E-4D87-47DB-9664-59A130991C8D}" type="parTrans" cxnId="{AA043349-FAF8-45EE-984E-E8FBD49B2766}">
      <dgm:prSet/>
      <dgm:spPr/>
      <dgm:t>
        <a:bodyPr/>
        <a:lstStyle/>
        <a:p>
          <a:endParaRPr lang="zh-TW" altLang="en-US"/>
        </a:p>
      </dgm:t>
    </dgm:pt>
    <dgm:pt modelId="{BE16D625-F0D7-416D-AF47-2A23B9220925}" type="sibTrans" cxnId="{AA043349-FAF8-45EE-984E-E8FBD49B2766}">
      <dgm:prSet/>
      <dgm:spPr/>
      <dgm:t>
        <a:bodyPr/>
        <a:lstStyle/>
        <a:p>
          <a:endParaRPr lang="zh-TW" altLang="en-US"/>
        </a:p>
      </dgm:t>
    </dgm:pt>
    <dgm:pt modelId="{AF2FC07A-6F0C-43CA-A1C3-00758DEFAA20}">
      <dgm:prSet phldrT="[文字]"/>
      <dgm:spPr/>
      <dgm:t>
        <a:bodyPr/>
        <a:lstStyle/>
        <a:p>
          <a:pPr>
            <a:spcAft>
              <a:spcPct val="15000"/>
            </a:spcAft>
          </a:pPr>
          <a:r>
            <a:rPr lang="zh-TW" altLang="en-US" sz="27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由縣網統一採購</a:t>
          </a:r>
          <a:endParaRPr lang="zh-TW" altLang="en-US" sz="2700" b="1" dirty="0"/>
        </a:p>
      </dgm:t>
    </dgm:pt>
    <dgm:pt modelId="{BB10DCBE-4080-40D4-90ED-96BB83518BB3}" type="parTrans" cxnId="{A8014D7E-3B86-4F56-ABC7-686BD88E2D78}">
      <dgm:prSet/>
      <dgm:spPr/>
      <dgm:t>
        <a:bodyPr/>
        <a:lstStyle/>
        <a:p>
          <a:endParaRPr lang="zh-TW" altLang="en-US"/>
        </a:p>
      </dgm:t>
    </dgm:pt>
    <dgm:pt modelId="{2EF1EAA1-3BF3-422D-B0C5-E5825E17DE6A}" type="sibTrans" cxnId="{A8014D7E-3B86-4F56-ABC7-686BD88E2D78}">
      <dgm:prSet/>
      <dgm:spPr/>
      <dgm:t>
        <a:bodyPr/>
        <a:lstStyle/>
        <a:p>
          <a:endParaRPr lang="zh-TW" altLang="en-US"/>
        </a:p>
      </dgm:t>
    </dgm:pt>
    <dgm:pt modelId="{A67CC863-926E-49F3-A534-3C01770A01F9}">
      <dgm:prSet phldrT="[文字]"/>
      <dgm:spPr/>
      <dgm:t>
        <a:bodyPr/>
        <a:lstStyle/>
        <a:p>
          <a:pPr>
            <a:spcAft>
              <a:spcPct val="15000"/>
            </a:spcAft>
          </a:pPr>
          <a:r>
            <a:rPr lang="zh-TW" altLang="en-US" sz="27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分配數規劃</a:t>
          </a:r>
          <a:endParaRPr lang="zh-TW" altLang="en-US" sz="2700" b="1" dirty="0"/>
        </a:p>
      </dgm:t>
    </dgm:pt>
    <dgm:pt modelId="{31EE54A5-C4B9-4E8B-B01A-EE29F7CA192F}" type="parTrans" cxnId="{7B38B8E3-E48C-4D28-90FB-6F04592F6852}">
      <dgm:prSet/>
      <dgm:spPr/>
      <dgm:t>
        <a:bodyPr/>
        <a:lstStyle/>
        <a:p>
          <a:endParaRPr lang="zh-TW" altLang="en-US"/>
        </a:p>
      </dgm:t>
    </dgm:pt>
    <dgm:pt modelId="{7428B9AB-1680-4967-9A13-08E993D8AE05}" type="sibTrans" cxnId="{7B38B8E3-E48C-4D28-90FB-6F04592F6852}">
      <dgm:prSet/>
      <dgm:spPr/>
      <dgm:t>
        <a:bodyPr/>
        <a:lstStyle/>
        <a:p>
          <a:endParaRPr lang="zh-TW" altLang="en-US"/>
        </a:p>
      </dgm:t>
    </dgm:pt>
    <dgm:pt modelId="{F5FF9089-87C2-41A7-B98D-379E41D600CB}">
      <dgm:prSet phldrT="[文字]" custT="1"/>
      <dgm:spPr/>
      <dgm:t>
        <a:bodyPr/>
        <a:lstStyle/>
        <a:p>
          <a:r>
            <a: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活動規劃</a:t>
          </a:r>
        </a:p>
      </dgm:t>
    </dgm:pt>
    <dgm:pt modelId="{CC6188DA-E0F7-4D02-9470-F6D595E1168D}" type="parTrans" cxnId="{25CD6201-1C9C-4B99-9916-8CF675842555}">
      <dgm:prSet/>
      <dgm:spPr/>
      <dgm:t>
        <a:bodyPr/>
        <a:lstStyle/>
        <a:p>
          <a:endParaRPr lang="zh-TW" altLang="en-US"/>
        </a:p>
      </dgm:t>
    </dgm:pt>
    <dgm:pt modelId="{E704433E-9AE5-42AC-BEB7-BCEBB68D670E}" type="sibTrans" cxnId="{25CD6201-1C9C-4B99-9916-8CF675842555}">
      <dgm:prSet/>
      <dgm:spPr/>
      <dgm:t>
        <a:bodyPr/>
        <a:lstStyle/>
        <a:p>
          <a:endParaRPr lang="zh-TW" altLang="en-US"/>
        </a:p>
      </dgm:t>
    </dgm:pt>
    <dgm:pt modelId="{D167DF95-133A-413D-B872-EA5ADD663C83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縣市座談會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9/16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0B0C34B-ABDF-4B90-B775-39336F3E7817}" type="parTrans" cxnId="{C96C07DA-2430-4EA4-A49B-1C94252231B8}">
      <dgm:prSet/>
      <dgm:spPr/>
      <dgm:t>
        <a:bodyPr/>
        <a:lstStyle/>
        <a:p>
          <a:endParaRPr lang="zh-TW" altLang="en-US"/>
        </a:p>
      </dgm:t>
    </dgm:pt>
    <dgm:pt modelId="{91C47832-0D26-442C-89F9-9483A95CCB45}" type="sibTrans" cxnId="{C96C07DA-2430-4EA4-A49B-1C94252231B8}">
      <dgm:prSet/>
      <dgm:spPr/>
      <dgm:t>
        <a:bodyPr/>
        <a:lstStyle/>
        <a:p>
          <a:endParaRPr lang="zh-TW" altLang="en-US"/>
        </a:p>
      </dgm:t>
    </dgm:pt>
    <dgm:pt modelId="{378BA453-BFF9-4BF4-9003-2BADDFE1EF38}">
      <dgm:prSet phldrT="[文字]"/>
      <dgm:spPr/>
      <dgm:t>
        <a:bodyPr/>
        <a:lstStyle/>
        <a:p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日工作坊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：待定</a:t>
          </a:r>
        </a:p>
      </dgm:t>
    </dgm:pt>
    <dgm:pt modelId="{FBE31A5E-C1C1-409D-A040-15B007DC823D}" type="parTrans" cxnId="{B2AB7F48-C71C-4054-BA56-52F33317E013}">
      <dgm:prSet/>
      <dgm:spPr/>
      <dgm:t>
        <a:bodyPr/>
        <a:lstStyle/>
        <a:p>
          <a:endParaRPr lang="zh-TW" altLang="en-US"/>
        </a:p>
      </dgm:t>
    </dgm:pt>
    <dgm:pt modelId="{C48F73B4-36C1-4DF8-AF85-8FC7298C8B8E}" type="sibTrans" cxnId="{B2AB7F48-C71C-4054-BA56-52F33317E013}">
      <dgm:prSet/>
      <dgm:spPr/>
      <dgm:t>
        <a:bodyPr/>
        <a:lstStyle/>
        <a:p>
          <a:endParaRPr lang="zh-TW" altLang="en-US"/>
        </a:p>
      </dgm:t>
    </dgm:pt>
    <dgm:pt modelId="{DFBDC3B9-1CA9-47B5-8E71-EBDD27A80808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申請教師：分配每人每年</a:t>
          </a:r>
          <a:r>
            <a: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4000</a:t>
          </a:r>
          <a:r>
            <a: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元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用於公開課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.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校內社群分享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.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雜支等項目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由縣網中心核銷</a:t>
          </a:r>
          <a:endParaRPr lang="zh-TW" altLang="en-US" dirty="0"/>
        </a:p>
      </dgm:t>
    </dgm:pt>
    <dgm:pt modelId="{6C785216-90E2-4340-815E-2CEEF9470C0B}" type="parTrans" cxnId="{AE23A71F-2DE2-4BA1-BE88-0255FE61C707}">
      <dgm:prSet/>
      <dgm:spPr/>
      <dgm:t>
        <a:bodyPr/>
        <a:lstStyle/>
        <a:p>
          <a:endParaRPr lang="zh-TW" altLang="en-US"/>
        </a:p>
      </dgm:t>
    </dgm:pt>
    <dgm:pt modelId="{61B521D7-CA99-406E-9E2E-794F9832FF13}" type="sibTrans" cxnId="{AE23A71F-2DE2-4BA1-BE88-0255FE61C707}">
      <dgm:prSet/>
      <dgm:spPr/>
      <dgm:t>
        <a:bodyPr/>
        <a:lstStyle/>
        <a:p>
          <a:endParaRPr lang="zh-TW" altLang="en-US"/>
        </a:p>
      </dgm:t>
    </dgm:pt>
    <dgm:pt modelId="{B7C6CD82-6E85-470E-9CB6-E0AFB0036BFA}">
      <dgm:prSet phldrT="[文字]"/>
      <dgm:spPr/>
      <dgm:t>
        <a:bodyPr/>
        <a:lstStyle/>
        <a:p>
          <a:pPr>
            <a:spcAft>
              <a:spcPct val="15000"/>
            </a:spcAft>
          </a:pPr>
          <a:endParaRPr lang="zh-TW" altLang="en-US" sz="2700" dirty="0"/>
        </a:p>
      </dgm:t>
    </dgm:pt>
    <dgm:pt modelId="{166ABC3B-CE89-4FBB-9467-5D9B733F63FC}" type="parTrans" cxnId="{676CC9C0-6787-4C39-84A2-98A6EAC6B253}">
      <dgm:prSet/>
      <dgm:spPr/>
      <dgm:t>
        <a:bodyPr/>
        <a:lstStyle/>
        <a:p>
          <a:endParaRPr lang="zh-TW" altLang="en-US"/>
        </a:p>
      </dgm:t>
    </dgm:pt>
    <dgm:pt modelId="{2DBAF52C-467C-4480-A8D7-FAB99DBC43D2}" type="sibTrans" cxnId="{676CC9C0-6787-4C39-84A2-98A6EAC6B253}">
      <dgm:prSet/>
      <dgm:spPr/>
      <dgm:t>
        <a:bodyPr/>
        <a:lstStyle/>
        <a:p>
          <a:endParaRPr lang="zh-TW" altLang="en-US"/>
        </a:p>
      </dgm:t>
    </dgm:pt>
    <dgm:pt modelId="{59F97FAF-57F3-41E6-8AA6-2D170A2EE9E4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420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台行動載具及</a:t>
          </a:r>
          <a:r>
            <a: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13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台充電車</a:t>
          </a:r>
        </a:p>
      </dgm:t>
    </dgm:pt>
    <dgm:pt modelId="{B167932F-F5CD-4F2B-BA9C-A0D14E423983}" type="parTrans" cxnId="{BB27FFEC-9049-4EDC-BB4A-3830CCB9FEDD}">
      <dgm:prSet/>
      <dgm:spPr/>
      <dgm:t>
        <a:bodyPr/>
        <a:lstStyle/>
        <a:p>
          <a:endParaRPr lang="zh-TW" altLang="en-US"/>
        </a:p>
      </dgm:t>
    </dgm:pt>
    <dgm:pt modelId="{A94AB5F3-75DE-4351-A673-447366BFB20F}" type="sibTrans" cxnId="{BB27FFEC-9049-4EDC-BB4A-3830CCB9FEDD}">
      <dgm:prSet/>
      <dgm:spPr/>
      <dgm:t>
        <a:bodyPr/>
        <a:lstStyle/>
        <a:p>
          <a:endParaRPr lang="zh-TW" altLang="en-US"/>
        </a:p>
      </dgm:t>
    </dgm:pt>
    <dgm:pt modelId="{E6B66473-D6BB-4408-B4E8-7FECBB2253A0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數位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(1+2)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：待定</a:t>
          </a:r>
        </a:p>
      </dgm:t>
    </dgm:pt>
    <dgm:pt modelId="{AF218B57-B334-42E8-8D94-4C433ADE1630}" type="parTrans" cxnId="{3DBBC1E7-5DF1-4126-8F8E-1AFB87410FC8}">
      <dgm:prSet/>
      <dgm:spPr/>
      <dgm:t>
        <a:bodyPr/>
        <a:lstStyle/>
        <a:p>
          <a:endParaRPr lang="zh-TW" altLang="en-US"/>
        </a:p>
      </dgm:t>
    </dgm:pt>
    <dgm:pt modelId="{2B6C2728-F854-47E7-BDCF-6AEE5F2808F8}" type="sibTrans" cxnId="{3DBBC1E7-5DF1-4126-8F8E-1AFB87410FC8}">
      <dgm:prSet/>
      <dgm:spPr/>
      <dgm:t>
        <a:bodyPr/>
        <a:lstStyle/>
        <a:p>
          <a:endParaRPr lang="zh-TW" altLang="en-US"/>
        </a:p>
      </dgm:t>
    </dgm:pt>
    <dgm:pt modelId="{A9B956D7-F7B7-4942-975A-8D47D881E73C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其餘：工作會議、教師社群、公開課、社群分享等</a:t>
          </a:r>
        </a:p>
      </dgm:t>
    </dgm:pt>
    <dgm:pt modelId="{002EA66A-1D5E-4812-9F50-FEBF0FA3903B}" type="parTrans" cxnId="{F4C4EA4E-DECA-4713-8B13-6E8B7A0CD38B}">
      <dgm:prSet/>
      <dgm:spPr/>
      <dgm:t>
        <a:bodyPr/>
        <a:lstStyle/>
        <a:p>
          <a:endParaRPr lang="zh-TW" altLang="en-US"/>
        </a:p>
      </dgm:t>
    </dgm:pt>
    <dgm:pt modelId="{5A6D7B18-8BA2-4209-B5E0-FBA41B623066}" type="sibTrans" cxnId="{F4C4EA4E-DECA-4713-8B13-6E8B7A0CD38B}">
      <dgm:prSet/>
      <dgm:spPr/>
      <dgm:t>
        <a:bodyPr/>
        <a:lstStyle/>
        <a:p>
          <a:endParaRPr lang="zh-TW" altLang="en-US"/>
        </a:p>
      </dgm:t>
    </dgm:pt>
    <dgm:pt modelId="{0E31E85C-CFDF-4CAA-82DA-F6E753AEFDEF}" type="pres">
      <dgm:prSet presAssocID="{86C620F4-64DE-4C35-8255-9A6EF65E7C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5F29FE0-ECCF-4ACC-8BFE-0ED881CA8D67}" type="pres">
      <dgm:prSet presAssocID="{DBC35E77-969E-4B5F-9CE1-6A45FC5453ED}" presName="composite" presStyleCnt="0"/>
      <dgm:spPr/>
    </dgm:pt>
    <dgm:pt modelId="{5AF6C06E-53CB-4AF8-88EC-E976B2CF2255}" type="pres">
      <dgm:prSet presAssocID="{DBC35E77-969E-4B5F-9CE1-6A45FC5453E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C7E151-2AFD-4D61-B978-42AF2950B60D}" type="pres">
      <dgm:prSet presAssocID="{DBC35E77-969E-4B5F-9CE1-6A45FC5453E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AAD90B-00B4-4931-A8E5-8D1A10678077}" type="pres">
      <dgm:prSet presAssocID="{2F446494-0CD5-4722-864D-22BADF91CC14}" presName="space" presStyleCnt="0"/>
      <dgm:spPr/>
    </dgm:pt>
    <dgm:pt modelId="{13718B01-3A73-479A-AC19-27EECC71D11D}" type="pres">
      <dgm:prSet presAssocID="{1D926DD2-F410-4AF4-BC46-A35722D70802}" presName="composite" presStyleCnt="0"/>
      <dgm:spPr/>
    </dgm:pt>
    <dgm:pt modelId="{483CD27B-0F56-434E-9FB4-F672EBB98E84}" type="pres">
      <dgm:prSet presAssocID="{1D926DD2-F410-4AF4-BC46-A35722D7080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075FF3-6CD3-4A40-8E3D-CD747DB2D2B1}" type="pres">
      <dgm:prSet presAssocID="{1D926DD2-F410-4AF4-BC46-A35722D7080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B3282A-2E78-478D-A386-D75E3775E4AE}" type="pres">
      <dgm:prSet presAssocID="{BE16D625-F0D7-416D-AF47-2A23B9220925}" presName="space" presStyleCnt="0"/>
      <dgm:spPr/>
    </dgm:pt>
    <dgm:pt modelId="{D59D33CA-0B0A-4832-9DD3-06BFA45F3685}" type="pres">
      <dgm:prSet presAssocID="{F5FF9089-87C2-41A7-B98D-379E41D600CB}" presName="composite" presStyleCnt="0"/>
      <dgm:spPr/>
    </dgm:pt>
    <dgm:pt modelId="{6A555050-DB8C-4A9E-95BA-7623F4E3877E}" type="pres">
      <dgm:prSet presAssocID="{F5FF9089-87C2-41A7-B98D-379E41D600C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C76681-2E3C-46DA-BFCC-AEEF74B4DF5F}" type="pres">
      <dgm:prSet presAssocID="{F5FF9089-87C2-41A7-B98D-379E41D600C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76CC9C0-6787-4C39-84A2-98A6EAC6B253}" srcId="{1D926DD2-F410-4AF4-BC46-A35722D70802}" destId="{B7C6CD82-6E85-470E-9CB6-E0AFB0036BFA}" srcOrd="2" destOrd="0" parTransId="{166ABC3B-CE89-4FBB-9467-5D9B733F63FC}" sibTransId="{2DBAF52C-467C-4480-A8D7-FAB99DBC43D2}"/>
    <dgm:cxn modelId="{7B38B8E3-E48C-4D28-90FB-6F04592F6852}" srcId="{1D926DD2-F410-4AF4-BC46-A35722D70802}" destId="{A67CC863-926E-49F3-A534-3C01770A01F9}" srcOrd="1" destOrd="0" parTransId="{31EE54A5-C4B9-4E8B-B01A-EE29F7CA192F}" sibTransId="{7428B9AB-1680-4967-9A13-08E993D8AE05}"/>
    <dgm:cxn modelId="{61D56352-5503-40DE-B134-A57C45939279}" srcId="{86C620F4-64DE-4C35-8255-9A6EF65E7C39}" destId="{DBC35E77-969E-4B5F-9CE1-6A45FC5453ED}" srcOrd="0" destOrd="0" parTransId="{5877D964-65CD-4CEE-A40C-79848700DC63}" sibTransId="{2F446494-0CD5-4722-864D-22BADF91CC14}"/>
    <dgm:cxn modelId="{AA043349-FAF8-45EE-984E-E8FBD49B2766}" srcId="{86C620F4-64DE-4C35-8255-9A6EF65E7C39}" destId="{1D926DD2-F410-4AF4-BC46-A35722D70802}" srcOrd="1" destOrd="0" parTransId="{4EC4400E-4D87-47DB-9664-59A130991C8D}" sibTransId="{BE16D625-F0D7-416D-AF47-2A23B9220925}"/>
    <dgm:cxn modelId="{C3B4D848-0AEB-470C-93C7-D9797A245EAA}" type="presOf" srcId="{B7C6CD82-6E85-470E-9CB6-E0AFB0036BFA}" destId="{20075FF3-6CD3-4A40-8E3D-CD747DB2D2B1}" srcOrd="0" destOrd="3" presId="urn:microsoft.com/office/officeart/2005/8/layout/hList1"/>
    <dgm:cxn modelId="{6DFE7661-FB46-45A0-B450-D8B6D215BBB8}" type="presOf" srcId="{A9B956D7-F7B7-4942-975A-8D47D881E73C}" destId="{3FC76681-2E3C-46DA-BFCC-AEEF74B4DF5F}" srcOrd="0" destOrd="3" presId="urn:microsoft.com/office/officeart/2005/8/layout/hList1"/>
    <dgm:cxn modelId="{69EF9B72-651E-4EE4-AD5C-8D1E3427767C}" type="presOf" srcId="{F5FF9089-87C2-41A7-B98D-379E41D600CB}" destId="{6A555050-DB8C-4A9E-95BA-7623F4E3877E}" srcOrd="0" destOrd="0" presId="urn:microsoft.com/office/officeart/2005/8/layout/hList1"/>
    <dgm:cxn modelId="{A8014D7E-3B86-4F56-ABC7-686BD88E2D78}" srcId="{1D926DD2-F410-4AF4-BC46-A35722D70802}" destId="{AF2FC07A-6F0C-43CA-A1C3-00758DEFAA20}" srcOrd="0" destOrd="0" parTransId="{BB10DCBE-4080-40D4-90ED-96BB83518BB3}" sibTransId="{2EF1EAA1-3BF3-422D-B0C5-E5825E17DE6A}"/>
    <dgm:cxn modelId="{139C64AA-90F9-48AF-822E-C1ADF7EF6816}" type="presOf" srcId="{DBC35E77-969E-4B5F-9CE1-6A45FC5453ED}" destId="{5AF6C06E-53CB-4AF8-88EC-E976B2CF2255}" srcOrd="0" destOrd="0" presId="urn:microsoft.com/office/officeart/2005/8/layout/hList1"/>
    <dgm:cxn modelId="{C72C30EA-DE2D-415F-A0D9-9C187C14BF92}" type="presOf" srcId="{DFBDC3B9-1CA9-47B5-8E71-EBDD27A80808}" destId="{82C7E151-2AFD-4D61-B978-42AF2950B60D}" srcOrd="0" destOrd="1" presId="urn:microsoft.com/office/officeart/2005/8/layout/hList1"/>
    <dgm:cxn modelId="{C96C07DA-2430-4EA4-A49B-1C94252231B8}" srcId="{F5FF9089-87C2-41A7-B98D-379E41D600CB}" destId="{D167DF95-133A-413D-B872-EA5ADD663C83}" srcOrd="0" destOrd="0" parTransId="{70B0C34B-ABDF-4B90-B775-39336F3E7817}" sibTransId="{91C47832-0D26-442C-89F9-9483A95CCB45}"/>
    <dgm:cxn modelId="{3DBBC1E7-5DF1-4126-8F8E-1AFB87410FC8}" srcId="{F5FF9089-87C2-41A7-B98D-379E41D600CB}" destId="{E6B66473-D6BB-4408-B4E8-7FECBB2253A0}" srcOrd="1" destOrd="0" parTransId="{AF218B57-B334-42E8-8D94-4C433ADE1630}" sibTransId="{2B6C2728-F854-47E7-BDCF-6AEE5F2808F8}"/>
    <dgm:cxn modelId="{CB5974E6-1FA7-4B86-8E2F-18F927F56BBB}" type="presOf" srcId="{378BA453-BFF9-4BF4-9003-2BADDFE1EF38}" destId="{3FC76681-2E3C-46DA-BFCC-AEEF74B4DF5F}" srcOrd="0" destOrd="2" presId="urn:microsoft.com/office/officeart/2005/8/layout/hList1"/>
    <dgm:cxn modelId="{BB27FFEC-9049-4EDC-BB4A-3830CCB9FEDD}" srcId="{AF2FC07A-6F0C-43CA-A1C3-00758DEFAA20}" destId="{59F97FAF-57F3-41E6-8AA6-2D170A2EE9E4}" srcOrd="0" destOrd="0" parTransId="{B167932F-F5CD-4F2B-BA9C-A0D14E423983}" sibTransId="{A94AB5F3-75DE-4351-A673-447366BFB20F}"/>
    <dgm:cxn modelId="{98F31054-AF23-4989-9973-0D149F40F279}" type="presOf" srcId="{A67CC863-926E-49F3-A534-3C01770A01F9}" destId="{20075FF3-6CD3-4A40-8E3D-CD747DB2D2B1}" srcOrd="0" destOrd="2" presId="urn:microsoft.com/office/officeart/2005/8/layout/hList1"/>
    <dgm:cxn modelId="{C502E878-A77C-4B0C-9D0A-806C11D25518}" type="presOf" srcId="{D167DF95-133A-413D-B872-EA5ADD663C83}" destId="{3FC76681-2E3C-46DA-BFCC-AEEF74B4DF5F}" srcOrd="0" destOrd="0" presId="urn:microsoft.com/office/officeart/2005/8/layout/hList1"/>
    <dgm:cxn modelId="{B2AB7F48-C71C-4054-BA56-52F33317E013}" srcId="{F5FF9089-87C2-41A7-B98D-379E41D600CB}" destId="{378BA453-BFF9-4BF4-9003-2BADDFE1EF38}" srcOrd="2" destOrd="0" parTransId="{FBE31A5E-C1C1-409D-A040-15B007DC823D}" sibTransId="{C48F73B4-36C1-4DF8-AF85-8FC7298C8B8E}"/>
    <dgm:cxn modelId="{0D58FEC7-CA38-42EF-A211-712ED6A8705E}" type="presOf" srcId="{E6B66473-D6BB-4408-B4E8-7FECBB2253A0}" destId="{3FC76681-2E3C-46DA-BFCC-AEEF74B4DF5F}" srcOrd="0" destOrd="1" presId="urn:microsoft.com/office/officeart/2005/8/layout/hList1"/>
    <dgm:cxn modelId="{25CD6201-1C9C-4B99-9916-8CF675842555}" srcId="{86C620F4-64DE-4C35-8255-9A6EF65E7C39}" destId="{F5FF9089-87C2-41A7-B98D-379E41D600CB}" srcOrd="2" destOrd="0" parTransId="{CC6188DA-E0F7-4D02-9470-F6D595E1168D}" sibTransId="{E704433E-9AE5-42AC-BEB7-BCEBB68D670E}"/>
    <dgm:cxn modelId="{2AD4DA27-3D9E-4EDF-BC55-F5D3799CDE72}" type="presOf" srcId="{59F97FAF-57F3-41E6-8AA6-2D170A2EE9E4}" destId="{20075FF3-6CD3-4A40-8E3D-CD747DB2D2B1}" srcOrd="0" destOrd="1" presId="urn:microsoft.com/office/officeart/2005/8/layout/hList1"/>
    <dgm:cxn modelId="{9514A9EA-50A4-4FED-B982-8080C352AF64}" type="presOf" srcId="{AF2FC07A-6F0C-43CA-A1C3-00758DEFAA20}" destId="{20075FF3-6CD3-4A40-8E3D-CD747DB2D2B1}" srcOrd="0" destOrd="0" presId="urn:microsoft.com/office/officeart/2005/8/layout/hList1"/>
    <dgm:cxn modelId="{F4C4EA4E-DECA-4713-8B13-6E8B7A0CD38B}" srcId="{F5FF9089-87C2-41A7-B98D-379E41D600CB}" destId="{A9B956D7-F7B7-4942-975A-8D47D881E73C}" srcOrd="3" destOrd="0" parTransId="{002EA66A-1D5E-4812-9F50-FEBF0FA3903B}" sibTransId="{5A6D7B18-8BA2-4209-B5E0-FBA41B623066}"/>
    <dgm:cxn modelId="{AE23A71F-2DE2-4BA1-BE88-0255FE61C707}" srcId="{DBC35E77-969E-4B5F-9CE1-6A45FC5453ED}" destId="{DFBDC3B9-1CA9-47B5-8E71-EBDD27A80808}" srcOrd="1" destOrd="0" parTransId="{6C785216-90E2-4340-815E-2CEEF9470C0B}" sibTransId="{61B521D7-CA99-406E-9E2E-794F9832FF13}"/>
    <dgm:cxn modelId="{57BC33FF-C214-4911-80A3-F158B580652C}" type="presOf" srcId="{86C620F4-64DE-4C35-8255-9A6EF65E7C39}" destId="{0E31E85C-CFDF-4CAA-82DA-F6E753AEFDEF}" srcOrd="0" destOrd="0" presId="urn:microsoft.com/office/officeart/2005/8/layout/hList1"/>
    <dgm:cxn modelId="{4BD59FE9-A22A-41DC-B897-D6447196310A}" type="presOf" srcId="{1F2C5222-A6D3-4C46-BB93-5ECABC08E337}" destId="{82C7E151-2AFD-4D61-B978-42AF2950B60D}" srcOrd="0" destOrd="0" presId="urn:microsoft.com/office/officeart/2005/8/layout/hList1"/>
    <dgm:cxn modelId="{0F4EBCB5-D305-45CA-9095-2C8567F5CFE7}" srcId="{DBC35E77-969E-4B5F-9CE1-6A45FC5453ED}" destId="{1F2C5222-A6D3-4C46-BB93-5ECABC08E337}" srcOrd="0" destOrd="0" parTransId="{35D92FA8-E78E-44C5-8AB1-8C08CD7206DA}" sibTransId="{D94FDE73-6A10-4B8F-B228-B386549CBA34}"/>
    <dgm:cxn modelId="{BD4A8B1F-80A6-42FE-A2C3-6B75CB5D38D6}" type="presOf" srcId="{1D926DD2-F410-4AF4-BC46-A35722D70802}" destId="{483CD27B-0F56-434E-9FB4-F672EBB98E84}" srcOrd="0" destOrd="0" presId="urn:microsoft.com/office/officeart/2005/8/layout/hList1"/>
    <dgm:cxn modelId="{D8E9A947-BF12-4699-9912-2E0D4E31DDC4}" type="presParOf" srcId="{0E31E85C-CFDF-4CAA-82DA-F6E753AEFDEF}" destId="{95F29FE0-ECCF-4ACC-8BFE-0ED881CA8D67}" srcOrd="0" destOrd="0" presId="urn:microsoft.com/office/officeart/2005/8/layout/hList1"/>
    <dgm:cxn modelId="{72C9F0B1-62D9-489B-9AB9-AFB524C888F3}" type="presParOf" srcId="{95F29FE0-ECCF-4ACC-8BFE-0ED881CA8D67}" destId="{5AF6C06E-53CB-4AF8-88EC-E976B2CF2255}" srcOrd="0" destOrd="0" presId="urn:microsoft.com/office/officeart/2005/8/layout/hList1"/>
    <dgm:cxn modelId="{99D38155-75F6-4433-8B1B-E8069138CB32}" type="presParOf" srcId="{95F29FE0-ECCF-4ACC-8BFE-0ED881CA8D67}" destId="{82C7E151-2AFD-4D61-B978-42AF2950B60D}" srcOrd="1" destOrd="0" presId="urn:microsoft.com/office/officeart/2005/8/layout/hList1"/>
    <dgm:cxn modelId="{303A329E-F33F-4532-A614-8A70BE3CC1B4}" type="presParOf" srcId="{0E31E85C-CFDF-4CAA-82DA-F6E753AEFDEF}" destId="{D8AAD90B-00B4-4931-A8E5-8D1A10678077}" srcOrd="1" destOrd="0" presId="urn:microsoft.com/office/officeart/2005/8/layout/hList1"/>
    <dgm:cxn modelId="{0CB45B7A-FA6A-4F57-BDD3-2682349AB0D4}" type="presParOf" srcId="{0E31E85C-CFDF-4CAA-82DA-F6E753AEFDEF}" destId="{13718B01-3A73-479A-AC19-27EECC71D11D}" srcOrd="2" destOrd="0" presId="urn:microsoft.com/office/officeart/2005/8/layout/hList1"/>
    <dgm:cxn modelId="{966FFA8D-605B-42B7-8185-91F2A26FDB8C}" type="presParOf" srcId="{13718B01-3A73-479A-AC19-27EECC71D11D}" destId="{483CD27B-0F56-434E-9FB4-F672EBB98E84}" srcOrd="0" destOrd="0" presId="urn:microsoft.com/office/officeart/2005/8/layout/hList1"/>
    <dgm:cxn modelId="{D29A79D5-D650-40CA-879A-A05343F07F6A}" type="presParOf" srcId="{13718B01-3A73-479A-AC19-27EECC71D11D}" destId="{20075FF3-6CD3-4A40-8E3D-CD747DB2D2B1}" srcOrd="1" destOrd="0" presId="urn:microsoft.com/office/officeart/2005/8/layout/hList1"/>
    <dgm:cxn modelId="{208EC915-DC12-4608-98CF-E554EE01CED8}" type="presParOf" srcId="{0E31E85C-CFDF-4CAA-82DA-F6E753AEFDEF}" destId="{16B3282A-2E78-478D-A386-D75E3775E4AE}" srcOrd="3" destOrd="0" presId="urn:microsoft.com/office/officeart/2005/8/layout/hList1"/>
    <dgm:cxn modelId="{1D9152C7-0972-4AB4-8F28-4E74F3549E94}" type="presParOf" srcId="{0E31E85C-CFDF-4CAA-82DA-F6E753AEFDEF}" destId="{D59D33CA-0B0A-4832-9DD3-06BFA45F3685}" srcOrd="4" destOrd="0" presId="urn:microsoft.com/office/officeart/2005/8/layout/hList1"/>
    <dgm:cxn modelId="{4669D43E-6C2A-4FEF-BEE2-DBCE4BC2BDA4}" type="presParOf" srcId="{D59D33CA-0B0A-4832-9DD3-06BFA45F3685}" destId="{6A555050-DB8C-4A9E-95BA-7623F4E3877E}" srcOrd="0" destOrd="0" presId="urn:microsoft.com/office/officeart/2005/8/layout/hList1"/>
    <dgm:cxn modelId="{8156A07B-4B01-46EF-BD6D-DBE8F0EF3F8F}" type="presParOf" srcId="{D59D33CA-0B0A-4832-9DD3-06BFA45F3685}" destId="{3FC76681-2E3C-46DA-BFCC-AEEF74B4DF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589CE-4221-428B-A175-2497A6FA559E}">
      <dsp:nvSpPr>
        <dsp:cNvPr id="0" name=""/>
        <dsp:cNvSpPr/>
      </dsp:nvSpPr>
      <dsp:spPr>
        <a:xfrm>
          <a:off x="620172" y="3035"/>
          <a:ext cx="4572083" cy="409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發展數位教材◆新興科技遠距教學示範</a:t>
          </a:r>
          <a:endParaRPr lang="zh-TW" altLang="en-US" sz="1800" kern="1200" dirty="0"/>
        </a:p>
      </dsp:txBody>
      <dsp:txXfrm>
        <a:off x="620172" y="3035"/>
        <a:ext cx="4572083" cy="409703"/>
      </dsp:txXfrm>
    </dsp:sp>
    <dsp:sp modelId="{B72F9347-5504-479A-92C0-FC5EE6163B2D}">
      <dsp:nvSpPr>
        <dsp:cNvPr id="0" name=""/>
        <dsp:cNvSpPr/>
      </dsp:nvSpPr>
      <dsp:spPr>
        <a:xfrm>
          <a:off x="620172" y="412738"/>
          <a:ext cx="1054576" cy="83458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F6F8B-BB83-42B0-963B-28122148675B}">
      <dsp:nvSpPr>
        <dsp:cNvPr id="0" name=""/>
        <dsp:cNvSpPr/>
      </dsp:nvSpPr>
      <dsp:spPr>
        <a:xfrm>
          <a:off x="1253618" y="412738"/>
          <a:ext cx="1054576" cy="83458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F7916-D680-4B23-B0B3-6825AF3D1DE7}">
      <dsp:nvSpPr>
        <dsp:cNvPr id="0" name=""/>
        <dsp:cNvSpPr/>
      </dsp:nvSpPr>
      <dsp:spPr>
        <a:xfrm>
          <a:off x="1887566" y="412738"/>
          <a:ext cx="1054576" cy="83458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CA0B1-A882-4A9F-BE5C-B9F4950455B2}">
      <dsp:nvSpPr>
        <dsp:cNvPr id="0" name=""/>
        <dsp:cNvSpPr/>
      </dsp:nvSpPr>
      <dsp:spPr>
        <a:xfrm>
          <a:off x="2521013" y="412738"/>
          <a:ext cx="1054576" cy="83458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615F8-7640-4540-8EA4-094DFBEC56B1}">
      <dsp:nvSpPr>
        <dsp:cNvPr id="0" name=""/>
        <dsp:cNvSpPr/>
      </dsp:nvSpPr>
      <dsp:spPr>
        <a:xfrm>
          <a:off x="3154960" y="412738"/>
          <a:ext cx="1054576" cy="83458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AA662-BC82-4C81-B9B2-83F744E2F351}">
      <dsp:nvSpPr>
        <dsp:cNvPr id="0" name=""/>
        <dsp:cNvSpPr/>
      </dsp:nvSpPr>
      <dsp:spPr>
        <a:xfrm>
          <a:off x="3788407" y="412738"/>
          <a:ext cx="1054576" cy="83458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6D42A-8D18-4062-A21F-36CA92D481AD}">
      <dsp:nvSpPr>
        <dsp:cNvPr id="0" name=""/>
        <dsp:cNvSpPr/>
      </dsp:nvSpPr>
      <dsp:spPr>
        <a:xfrm>
          <a:off x="4422354" y="412738"/>
          <a:ext cx="1054576" cy="83458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E0647-F1A1-48B3-BD40-2CCC1424F0BD}">
      <dsp:nvSpPr>
        <dsp:cNvPr id="0" name=""/>
        <dsp:cNvSpPr/>
      </dsp:nvSpPr>
      <dsp:spPr>
        <a:xfrm>
          <a:off x="620172" y="496196"/>
          <a:ext cx="4565323" cy="6676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培養教師數位教學實施能力</a:t>
          </a:r>
          <a:endParaRPr lang="zh-TW" altLang="en-US" sz="28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0172" y="496196"/>
        <a:ext cx="4565323" cy="667664"/>
      </dsp:txXfrm>
    </dsp:sp>
    <dsp:sp modelId="{FDFA0958-1AB2-4854-93F1-7F4E7D7E1D79}">
      <dsp:nvSpPr>
        <dsp:cNvPr id="0" name=""/>
        <dsp:cNvSpPr/>
      </dsp:nvSpPr>
      <dsp:spPr>
        <a:xfrm>
          <a:off x="620172" y="1333414"/>
          <a:ext cx="4506735" cy="409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5G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VRAR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等教育應用示範</a:t>
          </a:r>
          <a:endParaRPr lang="zh-TW" altLang="en-US" sz="1800" kern="1200" dirty="0"/>
        </a:p>
      </dsp:txBody>
      <dsp:txXfrm>
        <a:off x="620172" y="1333414"/>
        <a:ext cx="4506735" cy="409703"/>
      </dsp:txXfrm>
    </dsp:sp>
    <dsp:sp modelId="{6AF513B4-7A47-4232-B297-D10DCC0528D6}">
      <dsp:nvSpPr>
        <dsp:cNvPr id="0" name=""/>
        <dsp:cNvSpPr/>
      </dsp:nvSpPr>
      <dsp:spPr>
        <a:xfrm>
          <a:off x="620172" y="1743118"/>
          <a:ext cx="1054576" cy="83458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7EABD-A284-4303-9ACC-C1B0BCF8D18E}">
      <dsp:nvSpPr>
        <dsp:cNvPr id="0" name=""/>
        <dsp:cNvSpPr/>
      </dsp:nvSpPr>
      <dsp:spPr>
        <a:xfrm>
          <a:off x="1253618" y="1743118"/>
          <a:ext cx="1054576" cy="83458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1B43C-AD54-46E5-94A5-B78DC470686D}">
      <dsp:nvSpPr>
        <dsp:cNvPr id="0" name=""/>
        <dsp:cNvSpPr/>
      </dsp:nvSpPr>
      <dsp:spPr>
        <a:xfrm>
          <a:off x="1887566" y="1743118"/>
          <a:ext cx="1054576" cy="83458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CF9B2E-2830-4307-BCFC-6FF8C1B87BF0}">
      <dsp:nvSpPr>
        <dsp:cNvPr id="0" name=""/>
        <dsp:cNvSpPr/>
      </dsp:nvSpPr>
      <dsp:spPr>
        <a:xfrm>
          <a:off x="2521013" y="1743118"/>
          <a:ext cx="1054576" cy="83458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DEAAF-B072-4AE3-A273-844CB3C76297}">
      <dsp:nvSpPr>
        <dsp:cNvPr id="0" name=""/>
        <dsp:cNvSpPr/>
      </dsp:nvSpPr>
      <dsp:spPr>
        <a:xfrm>
          <a:off x="3154960" y="1743118"/>
          <a:ext cx="1054576" cy="83458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BFDB1-D938-4B0E-9B74-E674A00B7023}">
      <dsp:nvSpPr>
        <dsp:cNvPr id="0" name=""/>
        <dsp:cNvSpPr/>
      </dsp:nvSpPr>
      <dsp:spPr>
        <a:xfrm>
          <a:off x="3788407" y="1743118"/>
          <a:ext cx="1054576" cy="83458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1063B-2CD3-4B7C-9217-2C9EFAA712ED}">
      <dsp:nvSpPr>
        <dsp:cNvPr id="0" name=""/>
        <dsp:cNvSpPr/>
      </dsp:nvSpPr>
      <dsp:spPr>
        <a:xfrm>
          <a:off x="4422354" y="1743118"/>
          <a:ext cx="1054576" cy="83458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315F1-2553-4BD7-91C7-75B503670E0F}">
      <dsp:nvSpPr>
        <dsp:cNvPr id="0" name=""/>
        <dsp:cNvSpPr/>
      </dsp:nvSpPr>
      <dsp:spPr>
        <a:xfrm>
          <a:off x="620172" y="1826576"/>
          <a:ext cx="4565323" cy="6676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偏鄉學生學習載具優先</a:t>
          </a:r>
        </a:p>
      </dsp:txBody>
      <dsp:txXfrm>
        <a:off x="620172" y="1826576"/>
        <a:ext cx="4565323" cy="667664"/>
      </dsp:txXfrm>
    </dsp:sp>
    <dsp:sp modelId="{280B0B1E-1C83-425A-8F2A-55FBD0CAEED5}">
      <dsp:nvSpPr>
        <dsp:cNvPr id="0" name=""/>
        <dsp:cNvSpPr/>
      </dsp:nvSpPr>
      <dsp:spPr>
        <a:xfrm>
          <a:off x="620172" y="2663794"/>
          <a:ext cx="4506735" cy="409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佈建高中職校園網路</a:t>
          </a:r>
          <a:endParaRPr lang="zh-TW" altLang="en-US" sz="1800" kern="1200" dirty="0"/>
        </a:p>
      </dsp:txBody>
      <dsp:txXfrm>
        <a:off x="620172" y="2663794"/>
        <a:ext cx="4506735" cy="409703"/>
      </dsp:txXfrm>
    </dsp:sp>
    <dsp:sp modelId="{6273A404-BFD0-4837-8195-2265C9112E19}">
      <dsp:nvSpPr>
        <dsp:cNvPr id="0" name=""/>
        <dsp:cNvSpPr/>
      </dsp:nvSpPr>
      <dsp:spPr>
        <a:xfrm>
          <a:off x="620172" y="3073497"/>
          <a:ext cx="1054576" cy="83458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6A8E3-70BB-4E60-A3EA-72C6106AA495}">
      <dsp:nvSpPr>
        <dsp:cNvPr id="0" name=""/>
        <dsp:cNvSpPr/>
      </dsp:nvSpPr>
      <dsp:spPr>
        <a:xfrm>
          <a:off x="1253618" y="3073497"/>
          <a:ext cx="1054576" cy="83458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F6519-79D5-4B73-BA8F-C147CB66B8E4}">
      <dsp:nvSpPr>
        <dsp:cNvPr id="0" name=""/>
        <dsp:cNvSpPr/>
      </dsp:nvSpPr>
      <dsp:spPr>
        <a:xfrm>
          <a:off x="1887566" y="3073497"/>
          <a:ext cx="1054576" cy="83458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43633-BCDB-4F46-9533-3318169EFC9D}">
      <dsp:nvSpPr>
        <dsp:cNvPr id="0" name=""/>
        <dsp:cNvSpPr/>
      </dsp:nvSpPr>
      <dsp:spPr>
        <a:xfrm>
          <a:off x="2521013" y="3073497"/>
          <a:ext cx="1054576" cy="83458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D8BB4-B33D-400B-9CD9-E858864C6E02}">
      <dsp:nvSpPr>
        <dsp:cNvPr id="0" name=""/>
        <dsp:cNvSpPr/>
      </dsp:nvSpPr>
      <dsp:spPr>
        <a:xfrm>
          <a:off x="3154960" y="3073497"/>
          <a:ext cx="1054576" cy="83458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83717-D7BA-47BF-92C1-D878465A8B98}">
      <dsp:nvSpPr>
        <dsp:cNvPr id="0" name=""/>
        <dsp:cNvSpPr/>
      </dsp:nvSpPr>
      <dsp:spPr>
        <a:xfrm>
          <a:off x="3788407" y="3073497"/>
          <a:ext cx="1054576" cy="83458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85730-CDAF-4AF3-BEAC-6EA11FDD8DE0}">
      <dsp:nvSpPr>
        <dsp:cNvPr id="0" name=""/>
        <dsp:cNvSpPr/>
      </dsp:nvSpPr>
      <dsp:spPr>
        <a:xfrm>
          <a:off x="4422354" y="3073497"/>
          <a:ext cx="1054576" cy="83458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86E9E-F6CE-4407-9C4F-3F54E52C0452}">
      <dsp:nvSpPr>
        <dsp:cNvPr id="0" name=""/>
        <dsp:cNvSpPr/>
      </dsp:nvSpPr>
      <dsp:spPr>
        <a:xfrm>
          <a:off x="620172" y="3156955"/>
          <a:ext cx="4565323" cy="6676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176"/>
            </a:spcAft>
            <a:buClrTx/>
            <a:buSzTx/>
            <a:buFontTx/>
            <a:buNone/>
            <a:tabLst/>
            <a:defRPr/>
          </a:pPr>
          <a:r>
            <a:rPr lang="zh-TW" altLang="en-US" sz="2800" b="1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完備科技領域教室資訊設備</a:t>
          </a:r>
        </a:p>
      </dsp:txBody>
      <dsp:txXfrm>
        <a:off x="620172" y="3156955"/>
        <a:ext cx="4565323" cy="667664"/>
      </dsp:txXfrm>
    </dsp:sp>
    <dsp:sp modelId="{FAED9899-4A47-4AF7-BCE7-63909B002C63}">
      <dsp:nvSpPr>
        <dsp:cNvPr id="0" name=""/>
        <dsp:cNvSpPr/>
      </dsp:nvSpPr>
      <dsp:spPr>
        <a:xfrm>
          <a:off x="620172" y="3994173"/>
          <a:ext cx="4506735" cy="409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架設內容傳遞網路</a:t>
          </a:r>
          <a:r>
            <a:rPr lang="en-US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CDN</a:t>
          </a:r>
          <a:r>
            <a:rPr lang="zh-TW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服務</a:t>
          </a:r>
          <a:endParaRPr lang="en-US" altLang="zh-TW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20172" y="3994173"/>
        <a:ext cx="4506735" cy="409703"/>
      </dsp:txXfrm>
    </dsp:sp>
    <dsp:sp modelId="{CE30FBBA-7D01-405F-BB40-34176332358F}">
      <dsp:nvSpPr>
        <dsp:cNvPr id="0" name=""/>
        <dsp:cNvSpPr/>
      </dsp:nvSpPr>
      <dsp:spPr>
        <a:xfrm>
          <a:off x="620172" y="4403877"/>
          <a:ext cx="1054576" cy="83458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E5C46-B126-4FDA-B521-5A0A048EB72F}">
      <dsp:nvSpPr>
        <dsp:cNvPr id="0" name=""/>
        <dsp:cNvSpPr/>
      </dsp:nvSpPr>
      <dsp:spPr>
        <a:xfrm>
          <a:off x="1253618" y="4403877"/>
          <a:ext cx="1054576" cy="83458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1A19D5-C32E-4765-823E-34948D334586}">
      <dsp:nvSpPr>
        <dsp:cNvPr id="0" name=""/>
        <dsp:cNvSpPr/>
      </dsp:nvSpPr>
      <dsp:spPr>
        <a:xfrm>
          <a:off x="1887566" y="4403877"/>
          <a:ext cx="1054576" cy="83458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7400E-C0A7-46FE-8CF4-DDE416A9A500}">
      <dsp:nvSpPr>
        <dsp:cNvPr id="0" name=""/>
        <dsp:cNvSpPr/>
      </dsp:nvSpPr>
      <dsp:spPr>
        <a:xfrm>
          <a:off x="2521013" y="4403877"/>
          <a:ext cx="1054576" cy="83458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E0509-D2FF-4213-BB09-9E91F7678686}">
      <dsp:nvSpPr>
        <dsp:cNvPr id="0" name=""/>
        <dsp:cNvSpPr/>
      </dsp:nvSpPr>
      <dsp:spPr>
        <a:xfrm>
          <a:off x="3154960" y="4403877"/>
          <a:ext cx="1054576" cy="83458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FC3DF-A8DE-404B-8A44-6637916967A6}">
      <dsp:nvSpPr>
        <dsp:cNvPr id="0" name=""/>
        <dsp:cNvSpPr/>
      </dsp:nvSpPr>
      <dsp:spPr>
        <a:xfrm>
          <a:off x="3788407" y="4403877"/>
          <a:ext cx="1054576" cy="83458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C57F3-CFD9-4038-82EA-1139EA755A85}">
      <dsp:nvSpPr>
        <dsp:cNvPr id="0" name=""/>
        <dsp:cNvSpPr/>
      </dsp:nvSpPr>
      <dsp:spPr>
        <a:xfrm>
          <a:off x="4422354" y="4403877"/>
          <a:ext cx="1054576" cy="83458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E9B8A-F9AD-4863-97C3-B88EB7A9B0C2}">
      <dsp:nvSpPr>
        <dsp:cNvPr id="0" name=""/>
        <dsp:cNvSpPr/>
      </dsp:nvSpPr>
      <dsp:spPr>
        <a:xfrm>
          <a:off x="620172" y="4487335"/>
          <a:ext cx="4565323" cy="6676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雙環架構、</a:t>
          </a:r>
          <a:r>
            <a:rPr lang="en-US" altLang="zh-TW" sz="2400" b="1" kern="1200" dirty="0" err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TANet</a:t>
          </a:r>
          <a:r>
            <a:rPr lang="zh-TW" altLang="en-US" sz="2400" b="1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骨幹頻寬提升</a:t>
          </a:r>
        </a:p>
      </dsp:txBody>
      <dsp:txXfrm>
        <a:off x="620172" y="4487335"/>
        <a:ext cx="4565323" cy="667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B62C2-1018-4B89-9783-49E949011EDE}">
      <dsp:nvSpPr>
        <dsp:cNvPr id="0" name=""/>
        <dsp:cNvSpPr/>
      </dsp:nvSpPr>
      <dsp:spPr>
        <a:xfrm>
          <a:off x="0" y="1573071"/>
          <a:ext cx="434259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0BDBF-FC34-4DF7-BB5E-30BEF91320D7}">
      <dsp:nvSpPr>
        <dsp:cNvPr id="0" name=""/>
        <dsp:cNvSpPr/>
      </dsp:nvSpPr>
      <dsp:spPr>
        <a:xfrm>
          <a:off x="216917" y="92305"/>
          <a:ext cx="4121734" cy="16578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898" tIns="0" rIns="11489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因應疫情，建立更完善的線上教學機制</a:t>
          </a:r>
          <a:endParaRPr lang="zh-TW" altLang="en-US" sz="3200" kern="1200" dirty="0"/>
        </a:p>
      </dsp:txBody>
      <dsp:txXfrm>
        <a:off x="297848" y="173236"/>
        <a:ext cx="3959872" cy="1496023"/>
      </dsp:txXfrm>
    </dsp:sp>
    <dsp:sp modelId="{9CDDEBFB-89FD-4A15-97F5-1FB510BAB602}">
      <dsp:nvSpPr>
        <dsp:cNvPr id="0" name=""/>
        <dsp:cNvSpPr/>
      </dsp:nvSpPr>
      <dsp:spPr>
        <a:xfrm>
          <a:off x="0" y="3850305"/>
          <a:ext cx="434259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F5AB7-80EE-4136-BD16-ADCA8C7C4295}">
      <dsp:nvSpPr>
        <dsp:cNvPr id="0" name=""/>
        <dsp:cNvSpPr/>
      </dsp:nvSpPr>
      <dsp:spPr>
        <a:xfrm>
          <a:off x="207163" y="1940271"/>
          <a:ext cx="4133240" cy="2087153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898" tIns="0" rIns="11489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呼應國際數位學習趨勢，促進優質、公平、包容的教育發展</a:t>
          </a:r>
          <a:endParaRPr lang="en-US" altLang="zh-TW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9049" y="2042157"/>
        <a:ext cx="3929468" cy="18833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63E4F-FC81-42A9-BFFE-C5D79EF57F4A}">
      <dsp:nvSpPr>
        <dsp:cNvPr id="0" name=""/>
        <dsp:cNvSpPr/>
      </dsp:nvSpPr>
      <dsp:spPr>
        <a:xfrm rot="5400000">
          <a:off x="6480040" y="-2521464"/>
          <a:ext cx="1348229" cy="673332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導入人工智慧推動</a:t>
          </a:r>
          <a:r>
            <a:rPr lang="zh-TW" altLang="en-US" sz="32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個人化學習</a:t>
          </a:r>
          <a:endParaRPr lang="zh-TW" altLang="en-US" sz="3200" kern="1200" dirty="0">
            <a:solidFill>
              <a:srgbClr val="FF000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引導學生培養</a:t>
          </a:r>
          <a:r>
            <a:rPr lang="zh-TW" altLang="en-US" sz="32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自主學習能力</a:t>
          </a:r>
          <a:endParaRPr lang="zh-TW" altLang="en-US" sz="3200" kern="1200" dirty="0">
            <a:solidFill>
              <a:srgbClr val="C00000"/>
            </a:solidFill>
          </a:endParaRPr>
        </a:p>
      </dsp:txBody>
      <dsp:txXfrm rot="-5400000">
        <a:off x="3787494" y="236897"/>
        <a:ext cx="6667507" cy="1216599"/>
      </dsp:txXfrm>
    </dsp:sp>
    <dsp:sp modelId="{2D6B60B5-438D-440B-9818-34C85B2BB0A7}">
      <dsp:nvSpPr>
        <dsp:cNvPr id="0" name=""/>
        <dsp:cNvSpPr/>
      </dsp:nvSpPr>
      <dsp:spPr>
        <a:xfrm>
          <a:off x="0" y="2553"/>
          <a:ext cx="3787494" cy="168528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智慧學習教室</a:t>
          </a:r>
          <a:endParaRPr lang="zh-TW" altLang="en-US" sz="4300" kern="1200" dirty="0"/>
        </a:p>
      </dsp:txBody>
      <dsp:txXfrm>
        <a:off x="82269" y="84822"/>
        <a:ext cx="3622956" cy="1520748"/>
      </dsp:txXfrm>
    </dsp:sp>
    <dsp:sp modelId="{BFD69559-0072-4662-A8E1-9820A99115C1}">
      <dsp:nvSpPr>
        <dsp:cNvPr id="0" name=""/>
        <dsp:cNvSpPr/>
      </dsp:nvSpPr>
      <dsp:spPr>
        <a:xfrm rot="5400000">
          <a:off x="6359273" y="-751913"/>
          <a:ext cx="1589764" cy="6733322"/>
        </a:xfrm>
        <a:prstGeom prst="round2Same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ts val="35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3200" b="1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支援學生載具使用</a:t>
          </a:r>
          <a:endParaRPr lang="zh-TW" altLang="en-US" sz="3200" kern="1200" dirty="0">
            <a:solidFill>
              <a:srgbClr val="002060"/>
            </a:solidFill>
          </a:endParaRPr>
        </a:p>
        <a:p>
          <a:pPr marL="285750" lvl="1" indent="-285750" algn="l" defTabSz="1244600">
            <a:lnSpc>
              <a:spcPts val="35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推動偏鄉學校教學服務</a:t>
          </a:r>
          <a:endParaRPr lang="zh-TW" altLang="en-US" sz="2800" b="1" kern="1200" dirty="0"/>
        </a:p>
        <a:p>
          <a:pPr marL="285750" lvl="1" indent="-285750" algn="l" defTabSz="1244600">
            <a:lnSpc>
              <a:spcPts val="35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均等城鄉教育機會</a:t>
          </a:r>
          <a:endParaRPr lang="zh-TW" altLang="en-US" sz="2800" b="1" kern="1200" dirty="0"/>
        </a:p>
      </dsp:txBody>
      <dsp:txXfrm rot="-5400000">
        <a:off x="3787494" y="1897472"/>
        <a:ext cx="6655716" cy="1434552"/>
      </dsp:txXfrm>
    </dsp:sp>
    <dsp:sp modelId="{F734FF7F-B19D-46F0-B237-CC544F4A629E}">
      <dsp:nvSpPr>
        <dsp:cNvPr id="0" name=""/>
        <dsp:cNvSpPr/>
      </dsp:nvSpPr>
      <dsp:spPr>
        <a:xfrm>
          <a:off x="0" y="1772104"/>
          <a:ext cx="3787494" cy="1685286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線上學習需求</a:t>
          </a:r>
          <a:endParaRPr lang="zh-TW" altLang="en-US" sz="4300" kern="1200" dirty="0"/>
        </a:p>
      </dsp:txBody>
      <dsp:txXfrm>
        <a:off x="82269" y="1854373"/>
        <a:ext cx="3622956" cy="1520748"/>
      </dsp:txXfrm>
    </dsp:sp>
    <dsp:sp modelId="{F4320B7A-2706-4524-BFCB-0F177A388B4B}">
      <dsp:nvSpPr>
        <dsp:cNvPr id="0" name=""/>
        <dsp:cNvSpPr/>
      </dsp:nvSpPr>
      <dsp:spPr>
        <a:xfrm rot="5400000">
          <a:off x="6480040" y="1017637"/>
          <a:ext cx="1348229" cy="6733322"/>
        </a:xfrm>
        <a:prstGeom prst="round2Same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發展與推廣</a:t>
          </a:r>
          <a:r>
            <a:rPr lang="zh-TW" altLang="zh-TW" sz="2800" b="1" kern="1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學習載具</a:t>
          </a:r>
          <a:r>
            <a:rPr lang="zh-TW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及</a:t>
          </a:r>
          <a:r>
            <a:rPr lang="en-US" altLang="zh-TW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5G</a:t>
          </a:r>
          <a:r>
            <a:rPr lang="zh-TW" altLang="zh-TW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在教育應用</a:t>
          </a:r>
          <a:endParaRPr lang="zh-TW" alt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引領學校朝新科技學習與教學發展</a:t>
          </a:r>
          <a:endParaRPr lang="zh-TW" altLang="en-US" sz="2800" kern="1200" dirty="0"/>
        </a:p>
      </dsp:txBody>
      <dsp:txXfrm rot="-5400000">
        <a:off x="3787494" y="3775999"/>
        <a:ext cx="6667507" cy="1216599"/>
      </dsp:txXfrm>
    </dsp:sp>
    <dsp:sp modelId="{00B10B28-BC8E-4D05-84F7-EFFE1C2B063D}">
      <dsp:nvSpPr>
        <dsp:cNvPr id="0" name=""/>
        <dsp:cNvSpPr/>
      </dsp:nvSpPr>
      <dsp:spPr>
        <a:xfrm>
          <a:off x="0" y="3541655"/>
          <a:ext cx="3787494" cy="1685286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3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5G</a:t>
          </a:r>
          <a:r>
            <a:rPr lang="zh-TW" altLang="zh-TW" sz="43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rPr>
            <a:t>網路時代</a:t>
          </a:r>
          <a:endParaRPr lang="zh-TW" altLang="en-US" sz="4300" kern="1200" dirty="0"/>
        </a:p>
      </dsp:txBody>
      <dsp:txXfrm>
        <a:off x="82269" y="3623924"/>
        <a:ext cx="3622956" cy="15207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CD3F7-69B3-4603-960D-CC98CA736759}">
      <dsp:nvSpPr>
        <dsp:cNvPr id="0" name=""/>
        <dsp:cNvSpPr/>
      </dsp:nvSpPr>
      <dsp:spPr>
        <a:xfrm rot="1155948">
          <a:off x="4414814" y="2351418"/>
          <a:ext cx="2631650" cy="2487833"/>
        </a:xfrm>
        <a:prstGeom prst="gear9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搭配：智慧學習教室</a:t>
          </a:r>
          <a:r>
            <a:rPr lang="en-US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+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校園網路環境</a:t>
          </a:r>
          <a:r>
            <a:rPr lang="en-US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+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教育雲服務運用</a:t>
          </a:r>
        </a:p>
      </dsp:txBody>
      <dsp:txXfrm>
        <a:off x="4940322" y="2935399"/>
        <a:ext cx="1594990" cy="1278798"/>
      </dsp:txXfrm>
    </dsp:sp>
    <dsp:sp modelId="{56CA1C55-E981-4CCC-8FC5-286198823218}">
      <dsp:nvSpPr>
        <dsp:cNvPr id="0" name=""/>
        <dsp:cNvSpPr/>
      </dsp:nvSpPr>
      <dsp:spPr>
        <a:xfrm>
          <a:off x="2040229" y="2003981"/>
          <a:ext cx="2621296" cy="2360106"/>
        </a:xfrm>
        <a:prstGeom prst="gear6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互動、新科技數位自主學習教材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72360" y="2601736"/>
        <a:ext cx="1357034" cy="1164596"/>
      </dsp:txXfrm>
    </dsp:sp>
    <dsp:sp modelId="{17054DC5-7F16-488C-938E-87A9D1CB7CB3}">
      <dsp:nvSpPr>
        <dsp:cNvPr id="0" name=""/>
        <dsp:cNvSpPr/>
      </dsp:nvSpPr>
      <dsp:spPr>
        <a:xfrm rot="20700000">
          <a:off x="3491584" y="526596"/>
          <a:ext cx="2388856" cy="2165887"/>
        </a:xfrm>
        <a:prstGeom prst="gear6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培育教師智慧教學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20700000">
        <a:off x="4028755" y="988414"/>
        <a:ext cx="1314514" cy="1242252"/>
      </dsp:txXfrm>
    </dsp:sp>
    <dsp:sp modelId="{1787DE5C-0CDC-4240-BA7C-3EC4851DF370}">
      <dsp:nvSpPr>
        <dsp:cNvPr id="0" name=""/>
        <dsp:cNvSpPr/>
      </dsp:nvSpPr>
      <dsp:spPr>
        <a:xfrm>
          <a:off x="4108422" y="2030957"/>
          <a:ext cx="3356162" cy="3046657"/>
        </a:xfrm>
        <a:prstGeom prst="circularArrow">
          <a:avLst>
            <a:gd name="adj1" fmla="val 4687"/>
            <a:gd name="adj2" fmla="val 299029"/>
            <a:gd name="adj3" fmla="val 2528337"/>
            <a:gd name="adj4" fmla="val 1583530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3A9E8-EF3B-43F4-858F-3692A041E487}">
      <dsp:nvSpPr>
        <dsp:cNvPr id="0" name=""/>
        <dsp:cNvSpPr/>
      </dsp:nvSpPr>
      <dsp:spPr>
        <a:xfrm rot="621879">
          <a:off x="1652950" y="1228742"/>
          <a:ext cx="2438461" cy="24384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96BBE-F613-4232-8F1C-DF7E7E9D5F76}">
      <dsp:nvSpPr>
        <dsp:cNvPr id="0" name=""/>
        <dsp:cNvSpPr/>
      </dsp:nvSpPr>
      <dsp:spPr>
        <a:xfrm>
          <a:off x="3100391" y="-70419"/>
          <a:ext cx="2629152" cy="262915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673F0-B4D9-704C-8253-C460B2B17DCF}">
      <dsp:nvSpPr>
        <dsp:cNvPr id="0" name=""/>
        <dsp:cNvSpPr/>
      </dsp:nvSpPr>
      <dsp:spPr>
        <a:xfrm>
          <a:off x="1831163" y="0"/>
          <a:ext cx="1318602" cy="1184503"/>
        </a:xfrm>
        <a:prstGeom prst="trapezoid">
          <a:avLst>
            <a:gd name="adj" fmla="val 53952"/>
          </a:avLst>
        </a:prstGeom>
        <a:solidFill>
          <a:srgbClr val="FECF5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kumimoji="1" lang="en-US" altLang="zh-TW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1" lang="zh-TW" alt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創新</a:t>
          </a:r>
          <a:endParaRPr kumimoji="1" lang="en-US" altLang="zh-TW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1" lang="zh-TW" alt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教學</a:t>
          </a:r>
          <a:endParaRPr lang="zh-TW" altLang="en-U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831163" y="0"/>
        <a:ext cx="1318602" cy="1184503"/>
      </dsp:txXfrm>
    </dsp:sp>
    <dsp:sp modelId="{FD0C72E3-1CF5-4938-92AA-BAFFFF5CB5EA}">
      <dsp:nvSpPr>
        <dsp:cNvPr id="0" name=""/>
        <dsp:cNvSpPr/>
      </dsp:nvSpPr>
      <dsp:spPr>
        <a:xfrm>
          <a:off x="1289297" y="1184503"/>
          <a:ext cx="2402334" cy="1041863"/>
        </a:xfrm>
        <a:prstGeom prst="trapezoid">
          <a:avLst>
            <a:gd name="adj" fmla="val 53952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互動教學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09705" y="1184503"/>
        <a:ext cx="1561517" cy="1041863"/>
      </dsp:txXfrm>
    </dsp:sp>
    <dsp:sp modelId="{4ADA998D-B46F-324A-BD88-CA98225A8F9A}">
      <dsp:nvSpPr>
        <dsp:cNvPr id="0" name=""/>
        <dsp:cNvSpPr/>
      </dsp:nvSpPr>
      <dsp:spPr>
        <a:xfrm>
          <a:off x="576740" y="2226366"/>
          <a:ext cx="3827447" cy="1320725"/>
        </a:xfrm>
        <a:prstGeom prst="trapezoid">
          <a:avLst>
            <a:gd name="adj" fmla="val 53952"/>
          </a:avLst>
        </a:prstGeom>
        <a:solidFill>
          <a:srgbClr val="00A87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輔助教學</a:t>
          </a:r>
          <a:endParaRPr lang="zh-TW" alt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46544" y="2226366"/>
        <a:ext cx="2487840" cy="1320725"/>
      </dsp:txXfrm>
    </dsp:sp>
    <dsp:sp modelId="{AEB6147C-2BE6-1842-AC27-F663ACBC20F1}">
      <dsp:nvSpPr>
        <dsp:cNvPr id="0" name=""/>
        <dsp:cNvSpPr/>
      </dsp:nvSpPr>
      <dsp:spPr>
        <a:xfrm>
          <a:off x="0" y="3547092"/>
          <a:ext cx="4980929" cy="1068990"/>
        </a:xfrm>
        <a:prstGeom prst="trapezoid">
          <a:avLst>
            <a:gd name="adj" fmla="val 53952"/>
          </a:avLst>
        </a:prstGeom>
        <a:solidFill>
          <a:srgbClr val="7966D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智慧學習教室</a:t>
          </a:r>
          <a:endParaRPr lang="en-US" altLang="zh-TW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+</a:t>
          </a:r>
          <a:r>
            <a:rPr lang="zh-TW" altLang="en-US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校園網路基礎環境</a:t>
          </a:r>
        </a:p>
      </dsp:txBody>
      <dsp:txXfrm>
        <a:off x="871662" y="3547092"/>
        <a:ext cx="3237603" cy="10689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C03BB-86A6-4832-834F-55FBD3372764}">
      <dsp:nvSpPr>
        <dsp:cNvPr id="0" name=""/>
        <dsp:cNvSpPr/>
      </dsp:nvSpPr>
      <dsp:spPr>
        <a:xfrm>
          <a:off x="-5727853" y="-883528"/>
          <a:ext cx="6872457" cy="6872457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66DD8-7CF6-4306-B2BD-C0E7326CAE3A}">
      <dsp:nvSpPr>
        <dsp:cNvPr id="0" name=""/>
        <dsp:cNvSpPr/>
      </dsp:nvSpPr>
      <dsp:spPr>
        <a:xfrm>
          <a:off x="938500" y="729357"/>
          <a:ext cx="9266942" cy="14585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769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鼓勵學校實施</a:t>
          </a:r>
          <a:r>
            <a:rPr lang="zh-TW" altLang="en-US" sz="3600" b="1" u="none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數位學習平臺</a:t>
          </a:r>
          <a:r>
            <a:rPr lang="zh-TW" altLang="en-US" sz="3600" b="1" kern="12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輔助自主學習模式</a:t>
          </a: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，增進教師教學及學生學習品質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38500" y="729357"/>
        <a:ext cx="9266942" cy="1458510"/>
      </dsp:txXfrm>
    </dsp:sp>
    <dsp:sp modelId="{0026DF18-8953-41BD-A60E-4E69AC312497}">
      <dsp:nvSpPr>
        <dsp:cNvPr id="0" name=""/>
        <dsp:cNvSpPr/>
      </dsp:nvSpPr>
      <dsp:spPr>
        <a:xfrm>
          <a:off x="26930" y="546359"/>
          <a:ext cx="1823138" cy="18245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2D57C-3A7B-45E3-9ED6-1539438107EB}">
      <dsp:nvSpPr>
        <dsp:cNvPr id="0" name=""/>
        <dsp:cNvSpPr/>
      </dsp:nvSpPr>
      <dsp:spPr>
        <a:xfrm>
          <a:off x="938500" y="2917531"/>
          <a:ext cx="9266942" cy="145851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769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增進學生合作學習、溝通表達、問題解決能力及學習的後設認知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38500" y="2917531"/>
        <a:ext cx="9266942" cy="1458510"/>
      </dsp:txXfrm>
    </dsp:sp>
    <dsp:sp modelId="{908E3FA0-5B11-4614-8470-D5017BDB02B6}">
      <dsp:nvSpPr>
        <dsp:cNvPr id="0" name=""/>
        <dsp:cNvSpPr/>
      </dsp:nvSpPr>
      <dsp:spPr>
        <a:xfrm>
          <a:off x="26930" y="2735218"/>
          <a:ext cx="1823138" cy="1823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6C06E-53CB-4AF8-88EC-E976B2CF2255}">
      <dsp:nvSpPr>
        <dsp:cNvPr id="0" name=""/>
        <dsp:cNvSpPr/>
      </dsp:nvSpPr>
      <dsp:spPr>
        <a:xfrm>
          <a:off x="3537" y="24250"/>
          <a:ext cx="3449039" cy="9278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計畫經費</a:t>
          </a:r>
        </a:p>
      </dsp:txBody>
      <dsp:txXfrm>
        <a:off x="3537" y="24250"/>
        <a:ext cx="3449039" cy="927842"/>
      </dsp:txXfrm>
    </dsp:sp>
    <dsp:sp modelId="{82C7E151-2AFD-4D61-B978-42AF2950B60D}">
      <dsp:nvSpPr>
        <dsp:cNvPr id="0" name=""/>
        <dsp:cNvSpPr/>
      </dsp:nvSpPr>
      <dsp:spPr>
        <a:xfrm>
          <a:off x="3537" y="952092"/>
          <a:ext cx="3449039" cy="42163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學校</a:t>
          </a:r>
          <a:r>
            <a:rPr lang="zh-TW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經常門</a:t>
          </a: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部分請依規畫執行，由學校依時程進行核銷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申請教師：分配每人每年</a:t>
          </a:r>
          <a:r>
            <a:rPr lang="en-US" altLang="zh-TW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4000</a:t>
          </a:r>
          <a:r>
            <a:rPr lang="zh-TW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元</a:t>
          </a:r>
          <a:r>
            <a:rPr lang="en-US" alt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用於公開課</a:t>
          </a:r>
          <a:r>
            <a:rPr lang="en-US" alt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.</a:t>
          </a: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校內社群分享</a:t>
          </a:r>
          <a:r>
            <a:rPr lang="en-US" alt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.</a:t>
          </a: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雜支等項目</a:t>
          </a:r>
          <a:r>
            <a:rPr lang="en-US" alt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由縣網中心核銷</a:t>
          </a:r>
          <a:endParaRPr lang="zh-TW" altLang="en-US" sz="2400" kern="1200" dirty="0"/>
        </a:p>
      </dsp:txBody>
      <dsp:txXfrm>
        <a:off x="3537" y="952092"/>
        <a:ext cx="3449039" cy="4216320"/>
      </dsp:txXfrm>
    </dsp:sp>
    <dsp:sp modelId="{483CD27B-0F56-434E-9FB4-F672EBB98E84}">
      <dsp:nvSpPr>
        <dsp:cNvPr id="0" name=""/>
        <dsp:cNvSpPr/>
      </dsp:nvSpPr>
      <dsp:spPr>
        <a:xfrm>
          <a:off x="3935442" y="24250"/>
          <a:ext cx="3449039" cy="9278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設備採購</a:t>
          </a:r>
        </a:p>
      </dsp:txBody>
      <dsp:txXfrm>
        <a:off x="3935442" y="24250"/>
        <a:ext cx="3449039" cy="927842"/>
      </dsp:txXfrm>
    </dsp:sp>
    <dsp:sp modelId="{20075FF3-6CD3-4A40-8E3D-CD747DB2D2B1}">
      <dsp:nvSpPr>
        <dsp:cNvPr id="0" name=""/>
        <dsp:cNvSpPr/>
      </dsp:nvSpPr>
      <dsp:spPr>
        <a:xfrm>
          <a:off x="3935442" y="952092"/>
          <a:ext cx="3449039" cy="421632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由縣網統一採購</a:t>
          </a:r>
          <a:endParaRPr lang="zh-TW" altLang="en-US" sz="2700" b="1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zh-TW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420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台行動載具及</a:t>
          </a:r>
          <a:r>
            <a:rPr lang="en-US" altLang="zh-TW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13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台充電車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分配數規劃</a:t>
          </a:r>
          <a:endParaRPr lang="zh-TW" altLang="en-US" sz="2700" b="1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700" kern="1200" dirty="0"/>
        </a:p>
      </dsp:txBody>
      <dsp:txXfrm>
        <a:off x="3935442" y="952092"/>
        <a:ext cx="3449039" cy="4216320"/>
      </dsp:txXfrm>
    </dsp:sp>
    <dsp:sp modelId="{6A555050-DB8C-4A9E-95BA-7623F4E3877E}">
      <dsp:nvSpPr>
        <dsp:cNvPr id="0" name=""/>
        <dsp:cNvSpPr/>
      </dsp:nvSpPr>
      <dsp:spPr>
        <a:xfrm>
          <a:off x="7867347" y="24250"/>
          <a:ext cx="3449039" cy="9278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活動規劃</a:t>
          </a:r>
        </a:p>
      </dsp:txBody>
      <dsp:txXfrm>
        <a:off x="7867347" y="24250"/>
        <a:ext cx="3449039" cy="927842"/>
      </dsp:txXfrm>
    </dsp:sp>
    <dsp:sp modelId="{3FC76681-2E3C-46DA-BFCC-AEEF74B4DF5F}">
      <dsp:nvSpPr>
        <dsp:cNvPr id="0" name=""/>
        <dsp:cNvSpPr/>
      </dsp:nvSpPr>
      <dsp:spPr>
        <a:xfrm>
          <a:off x="7867347" y="952092"/>
          <a:ext cx="3449039" cy="421632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縣市座談會</a:t>
          </a: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en-US" alt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9/16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數位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(1+2)</a:t>
          </a: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：待定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日工作坊</a:t>
          </a: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：待定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其餘：工作會議、教師社群、公開課、社群分享等</a:t>
          </a:r>
        </a:p>
      </dsp:txBody>
      <dsp:txXfrm>
        <a:off x="7867347" y="952092"/>
        <a:ext cx="3449039" cy="4216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378DA-0A94-4AFA-B7F0-8583107632BB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F3BD6-5A2C-4E59-8F94-5B9A05E0AB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0257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3BD6-5A2C-4E59-8F94-5B9A05E0AB3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7424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65200" lvl="2" indent="-342900"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於現有的智慧學習教室建置基礎上，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導入人工智慧推動個人化學習，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引導學生培養自主學習能力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65200" lvl="2" indent="-342900"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zh-TW" altLang="zh-TW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因應疫情線上學習需求</a:t>
            </a:r>
            <a:r>
              <a:rPr lang="zh-TW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zh-TW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支援學生載具使用</a:t>
            </a:r>
            <a:r>
              <a:rPr lang="zh-TW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，且優先推動在偏鄉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含非山非市地區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)</a:t>
            </a:r>
            <a:r>
              <a:rPr lang="zh-TW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學校的教學服務，均等城鄉教育機會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marL="965200" lvl="2" indent="-342900"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zh-TW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邁向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5G</a:t>
            </a:r>
            <a:r>
              <a:rPr lang="zh-TW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網路時代，</a:t>
            </a:r>
            <a:r>
              <a:rPr lang="zh-TW" altLang="zh-TW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發展與推廣學習載具及</a:t>
            </a:r>
            <a:r>
              <a:rPr lang="en-US" altLang="zh-TW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5G</a:t>
            </a:r>
            <a:r>
              <a:rPr lang="zh-TW" altLang="zh-TW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在教育應用</a:t>
            </a:r>
            <a:r>
              <a:rPr lang="zh-TW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，藉由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5G</a:t>
            </a:r>
            <a:r>
              <a:rPr lang="zh-TW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行動通訊網路、學習載具，結合影音教學與試題教材及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VR/AR</a:t>
            </a:r>
            <a:r>
              <a:rPr lang="zh-TW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教材等，</a:t>
            </a:r>
            <a:r>
              <a:rPr lang="zh-TW" altLang="zh-TW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引領學校朝新科技學習與教學發展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，佈建全國</a:t>
            </a:r>
            <a:r>
              <a:rPr lang="en-US" altLang="zh-TW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5G</a:t>
            </a:r>
            <a:r>
              <a:rPr lang="zh-TW" altLang="zh-TW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教育應用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示範點。</a:t>
            </a:r>
            <a:endParaRPr lang="en-US" altLang="zh-TW" sz="28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3BD6-5A2C-4E59-8F94-5B9A05E0AB3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1946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以現有的智慧</a:t>
            </a:r>
            <a:r>
              <a:rPr lang="zh-HK" altLang="zh-TW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教室</a:t>
            </a:r>
            <a:r>
              <a:rPr lang="en-US" altLang="zh-TW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網路建設</a:t>
            </a:r>
            <a:r>
              <a:rPr lang="en-US" altLang="zh-TW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教育雲服務為基礎</a:t>
            </a:r>
          </a:p>
          <a:p>
            <a:pPr marL="514350" indent="-51435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zh-TW" altLang="en-US" sz="1200" b="1" u="sng" dirty="0">
                <a:solidFill>
                  <a:srgbClr val="7966D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提升教師數位教學能力</a:t>
            </a:r>
            <a:r>
              <a:rPr lang="zh-TW" altLang="en-US" sz="1200" b="1" dirty="0">
                <a:solidFill>
                  <a:srgbClr val="7966D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1200" b="1" u="sng" dirty="0">
                <a:solidFill>
                  <a:srgbClr val="7966D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充實互動、新科技教材</a:t>
            </a:r>
            <a:endParaRPr lang="en-US" altLang="zh-TW" sz="1200" b="1" u="sng" dirty="0">
              <a:solidFill>
                <a:srgbClr val="7966D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zh-TW" altLang="en-US" sz="1200" b="1" dirty="0">
                <a:solidFill>
                  <a:srgbClr val="00A8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帶動</a:t>
            </a:r>
            <a:r>
              <a:rPr lang="zh-TW" altLang="en-US" sz="1200" b="1" dirty="0">
                <a:solidFill>
                  <a:srgbClr val="7966D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學生適性、自主學習</a:t>
            </a:r>
            <a:r>
              <a:rPr lang="zh-TW" altLang="en-US" sz="1200" b="1" dirty="0">
                <a:solidFill>
                  <a:srgbClr val="00A8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1200" b="1" dirty="0">
                <a:solidFill>
                  <a:srgbClr val="7966D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教師數位教學</a:t>
            </a:r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培養教師融入數位工具與資源實施教學能力</a:t>
            </a:r>
          </a:p>
          <a:p>
            <a:pPr lvl="0">
              <a:lnSpc>
                <a:spcPct val="80000"/>
              </a:lnSpc>
              <a:spcAft>
                <a:spcPts val="0"/>
              </a:spcAft>
            </a:pPr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開發影音教材、智慧教育研發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80000"/>
              </a:lnSpc>
              <a:spcAft>
                <a:spcPts val="0"/>
              </a:spcAft>
            </a:pPr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新興科技教育遠距教學示範、體驗服務；及共集共享，提升教學成效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3BD6-5A2C-4E59-8F94-5B9A05E0AB3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2682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kern="12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強化智慧學習暨教學</a:t>
            </a:r>
            <a:endParaRPr lang="en-US" altLang="zh-TW" sz="1200" b="1" kern="12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algn="l">
              <a:lnSpc>
                <a:spcPct val="90000"/>
              </a:lnSpc>
            </a:pPr>
            <a:r>
              <a:rPr lang="en-US" altLang="zh-TW" sz="12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1)</a:t>
            </a:r>
            <a:r>
              <a:rPr lang="zh-TW" altLang="en-US" sz="12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培育教師實施數位教學能力</a:t>
            </a:r>
            <a:r>
              <a:rPr lang="en-US" altLang="zh-TW" sz="1200" b="1" kern="1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1200" b="1" kern="1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師資司</a:t>
            </a:r>
            <a:r>
              <a:rPr lang="en-US" altLang="zh-TW" sz="1200" b="1" kern="1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algn="l">
              <a:lnSpc>
                <a:spcPct val="90000"/>
              </a:lnSpc>
            </a:pPr>
            <a:r>
              <a:rPr lang="en-US" altLang="zh-TW" sz="12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2)</a:t>
            </a:r>
            <a:r>
              <a:rPr lang="zh-TW" altLang="en-US" sz="12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開發數位教材及示範推廣</a:t>
            </a:r>
            <a:r>
              <a:rPr lang="en-US" altLang="zh-TW" sz="1200" b="1" kern="1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1200" b="1" kern="1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資科司、師資司</a:t>
            </a:r>
            <a:r>
              <a:rPr lang="en-US" altLang="zh-TW" sz="1200" b="1" kern="1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algn="l">
              <a:lnSpc>
                <a:spcPct val="90000"/>
              </a:lnSpc>
            </a:pPr>
            <a:r>
              <a:rPr lang="en-US" altLang="zh-TW" sz="12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3)</a:t>
            </a:r>
            <a:r>
              <a:rPr lang="zh-TW" altLang="en-US" sz="12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新興科技遠距示範服務</a:t>
            </a:r>
            <a:r>
              <a:rPr lang="en-US" altLang="zh-TW" sz="1200" b="1" kern="1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1200" b="1" kern="1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國教署</a:t>
            </a:r>
            <a:r>
              <a:rPr lang="en-US" altLang="zh-TW" sz="1200" b="1" kern="1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algn="l">
              <a:lnSpc>
                <a:spcPct val="90000"/>
              </a:lnSpc>
            </a:pPr>
            <a:endParaRPr lang="en-US" altLang="zh-TW" sz="1200" b="1" kern="12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kern="12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校園</a:t>
            </a:r>
            <a:r>
              <a:rPr lang="en-US" altLang="zh-TW" sz="1200" b="1" kern="12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5G</a:t>
            </a:r>
            <a:r>
              <a:rPr lang="zh-TW" altLang="en-US" sz="1200" b="1" kern="12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示範教室與學習載具</a:t>
            </a:r>
            <a:endParaRPr lang="en-US" altLang="zh-TW" sz="1200" b="1" kern="12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-252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TW" sz="12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1)</a:t>
            </a:r>
            <a:r>
              <a:rPr lang="zh-TW" altLang="en-US" sz="12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支援學習載具設備</a:t>
            </a:r>
            <a:r>
              <a:rPr lang="en-US" altLang="zh-TW" sz="1200" b="1" kern="1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1200" b="1" kern="1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資科司</a:t>
            </a:r>
            <a:r>
              <a:rPr lang="en-US" altLang="zh-TW" sz="1200" b="1" kern="1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268288" marR="0" lvl="0" indent="-252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TW" sz="12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2)</a:t>
            </a:r>
            <a:r>
              <a:rPr lang="zh-TW" altLang="zh-TW" sz="12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連結數位學習</a:t>
            </a:r>
            <a:r>
              <a:rPr lang="zh-TW" altLang="en-US" sz="12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資源，</a:t>
            </a:r>
            <a:r>
              <a:rPr lang="zh-TW" altLang="zh-TW" sz="12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引導善用</a:t>
            </a:r>
            <a:r>
              <a:rPr lang="en-US" altLang="zh-TW" sz="12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5G</a:t>
            </a:r>
            <a:r>
              <a:rPr lang="zh-TW" altLang="zh-TW" sz="12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網路學習</a:t>
            </a:r>
            <a:r>
              <a:rPr lang="zh-TW" altLang="en-US" sz="12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，服務</a:t>
            </a:r>
            <a:r>
              <a:rPr lang="en-US" altLang="zh-TW" sz="1200" b="1" kern="1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1200" b="1" kern="1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資科司</a:t>
            </a:r>
            <a:r>
              <a:rPr lang="en-US" altLang="zh-TW" sz="1200" b="1" kern="1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lang="zh-TW" altLang="en-US" sz="1200" b="1" kern="12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algn="l">
              <a:lnSpc>
                <a:spcPct val="90000"/>
              </a:lnSpc>
            </a:pPr>
            <a:endParaRPr lang="zh-TW" altLang="en-US" sz="1200" b="1" kern="12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3BD6-5A2C-4E59-8F94-5B9A05E0AB3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9400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1200" b="1" dirty="0">
                <a:solidFill>
                  <a:srgbClr val="7030A0"/>
                </a:solidFill>
              </a:rPr>
              <a:t>相較於無使用因材網者，使用因材網</a:t>
            </a:r>
            <a:r>
              <a:rPr lang="en-US" altLang="zh-TW" sz="1200" b="1" dirty="0">
                <a:solidFill>
                  <a:srgbClr val="7030A0"/>
                </a:solidFill>
              </a:rPr>
              <a:t>4</a:t>
            </a:r>
            <a:r>
              <a:rPr lang="zh-TW" altLang="en-US" sz="1200" b="1" dirty="0">
                <a:solidFill>
                  <a:srgbClr val="7030A0"/>
                </a:solidFill>
              </a:rPr>
              <a:t>小時以上者：</a:t>
            </a:r>
            <a:endParaRPr lang="en-US" altLang="zh-TW" sz="1200" b="1" dirty="0">
              <a:solidFill>
                <a:srgbClr val="7030A0"/>
              </a:solidFill>
            </a:endParaRPr>
          </a:p>
          <a:p>
            <a:pPr marL="266700" indent="-266700">
              <a:buFont typeface="Wingdings" panose="05000000000000000000" pitchFamily="2" charset="2"/>
              <a:buChar char="n"/>
            </a:pPr>
            <a:r>
              <a:rPr lang="zh-TW" altLang="en-US" sz="1200" b="1" dirty="0">
                <a:solidFill>
                  <a:srgbClr val="7030A0"/>
                </a:solidFill>
              </a:rPr>
              <a:t>「成長測驗通過率」數學及國語分別高出約</a:t>
            </a:r>
            <a:r>
              <a:rPr lang="en-US" altLang="zh-TW" sz="1200" b="1" dirty="0">
                <a:solidFill>
                  <a:srgbClr val="7030A0"/>
                </a:solidFill>
              </a:rPr>
              <a:t>14.94%</a:t>
            </a:r>
            <a:r>
              <a:rPr lang="zh-TW" altLang="en-US" sz="1200" b="1" dirty="0">
                <a:solidFill>
                  <a:srgbClr val="7030A0"/>
                </a:solidFill>
              </a:rPr>
              <a:t>及</a:t>
            </a:r>
            <a:r>
              <a:rPr lang="en-US" altLang="zh-TW" sz="1200" b="1" dirty="0">
                <a:solidFill>
                  <a:srgbClr val="7030A0"/>
                </a:solidFill>
              </a:rPr>
              <a:t>16.46%</a:t>
            </a:r>
          </a:p>
          <a:p>
            <a:pPr marL="266700" indent="-266700">
              <a:buFont typeface="Wingdings" panose="05000000000000000000" pitchFamily="2" charset="2"/>
              <a:buChar char="n"/>
            </a:pPr>
            <a:r>
              <a:rPr lang="zh-TW" altLang="en-US" sz="1200" b="1" dirty="0">
                <a:solidFill>
                  <a:srgbClr val="7030A0"/>
                </a:solidFill>
              </a:rPr>
              <a:t>「成長測驗進步分數」數學及國語分別高出約</a:t>
            </a:r>
            <a:r>
              <a:rPr lang="en-US" altLang="zh-TW" sz="1200" b="1" dirty="0">
                <a:solidFill>
                  <a:srgbClr val="7030A0"/>
                </a:solidFill>
              </a:rPr>
              <a:t>4.82</a:t>
            </a:r>
            <a:r>
              <a:rPr lang="zh-TW" altLang="en-US" sz="1200" b="1" dirty="0">
                <a:solidFill>
                  <a:srgbClr val="7030A0"/>
                </a:solidFill>
              </a:rPr>
              <a:t>分及</a:t>
            </a:r>
            <a:r>
              <a:rPr lang="en-US" altLang="zh-TW" sz="1200" b="1" dirty="0">
                <a:solidFill>
                  <a:srgbClr val="7030A0"/>
                </a:solidFill>
              </a:rPr>
              <a:t>4.57</a:t>
            </a:r>
            <a:r>
              <a:rPr lang="zh-TW" altLang="en-US" sz="1200" b="1" dirty="0">
                <a:solidFill>
                  <a:srgbClr val="7030A0"/>
                </a:solidFill>
              </a:rPr>
              <a:t>分</a:t>
            </a:r>
            <a:endParaRPr lang="en-US" altLang="zh-TW" sz="1200" b="1" dirty="0">
              <a:solidFill>
                <a:srgbClr val="7030A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3BD6-5A2C-4E59-8F94-5B9A05E0AB3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5495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49D2-CC39-4E31-B2DB-6344F189AA3C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BEF2-D84C-4540-AFAF-F4D8D1DD7D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498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49D2-CC39-4E31-B2DB-6344F189AA3C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BEF2-D84C-4540-AFAF-F4D8D1DD7D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802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49D2-CC39-4E31-B2DB-6344F189AA3C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BEF2-D84C-4540-AFAF-F4D8D1DD7D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258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49D2-CC39-4E31-B2DB-6344F189AA3C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BEF2-D84C-4540-AFAF-F4D8D1DD7D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13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49D2-CC39-4E31-B2DB-6344F189AA3C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BEF2-D84C-4540-AFAF-F4D8D1DD7D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06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49D2-CC39-4E31-B2DB-6344F189AA3C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BEF2-D84C-4540-AFAF-F4D8D1DD7D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75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49D2-CC39-4E31-B2DB-6344F189AA3C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BEF2-D84C-4540-AFAF-F4D8D1DD7D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784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49D2-CC39-4E31-B2DB-6344F189AA3C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BEF2-D84C-4540-AFAF-F4D8D1DD7D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686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49D2-CC39-4E31-B2DB-6344F189AA3C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BEF2-D84C-4540-AFAF-F4D8D1DD7D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864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49D2-CC39-4E31-B2DB-6344F189AA3C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BEF2-D84C-4540-AFAF-F4D8D1DD7D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799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49D2-CC39-4E31-B2DB-6344F189AA3C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BEF2-D84C-4540-AFAF-F4D8D1DD7D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59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849D2-CC39-4E31-B2DB-6344F189AA3C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FBEF2-D84C-4540-AFAF-F4D8D1DD7D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355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.tmp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31185;&#25216;&#36628;&#21161;&#33258;&#20027;&#23416;&#32722;&#35336;&#30059;-&#25104;&#25928;&#35413;&#20272;&#21450;&#23526;&#26045;&#26041;&#24335;.pptx" TargetMode="External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hp"/><Relationship Id="rId26" Type="http://schemas.openxmlformats.org/officeDocument/2006/relationships/image" Target="../media/image30.png"/><Relationship Id="rId3" Type="http://schemas.openxmlformats.org/officeDocument/2006/relationships/hyperlink" Target="http://srl.ntue.edu.tw/download.html" TargetMode="External"/><Relationship Id="rId21" Type="http://schemas.openxmlformats.org/officeDocument/2006/relationships/image" Target="../media/image25.png"/><Relationship Id="rId7" Type="http://schemas.openxmlformats.org/officeDocument/2006/relationships/image" Target="../media/image11.php"/><Relationship Id="rId12" Type="http://schemas.openxmlformats.org/officeDocument/2006/relationships/image" Target="../media/image16.php"/><Relationship Id="rId17" Type="http://schemas.openxmlformats.org/officeDocument/2006/relationships/image" Target="../media/image21.php"/><Relationship Id="rId25" Type="http://schemas.openxmlformats.org/officeDocument/2006/relationships/image" Target="../media/image29.php"/><Relationship Id="rId2" Type="http://schemas.openxmlformats.org/officeDocument/2006/relationships/image" Target="../media/image1.tmp"/><Relationship Id="rId16" Type="http://schemas.openxmlformats.org/officeDocument/2006/relationships/image" Target="../media/image20.php"/><Relationship Id="rId20" Type="http://schemas.openxmlformats.org/officeDocument/2006/relationships/image" Target="../media/image24.php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hp"/><Relationship Id="rId11" Type="http://schemas.openxmlformats.org/officeDocument/2006/relationships/image" Target="../media/image15.php"/><Relationship Id="rId24" Type="http://schemas.openxmlformats.org/officeDocument/2006/relationships/image" Target="../media/image28.png"/><Relationship Id="rId5" Type="http://schemas.openxmlformats.org/officeDocument/2006/relationships/image" Target="../media/image9.php"/><Relationship Id="rId15" Type="http://schemas.openxmlformats.org/officeDocument/2006/relationships/image" Target="../media/image19.php"/><Relationship Id="rId23" Type="http://schemas.openxmlformats.org/officeDocument/2006/relationships/image" Target="../media/image27.php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hp"/><Relationship Id="rId31" Type="http://schemas.openxmlformats.org/officeDocument/2006/relationships/image" Target="../media/image35.png"/><Relationship Id="rId4" Type="http://schemas.openxmlformats.org/officeDocument/2006/relationships/image" Target="../media/image8.tmp"/><Relationship Id="rId9" Type="http://schemas.openxmlformats.org/officeDocument/2006/relationships/image" Target="../media/image13.php"/><Relationship Id="rId14" Type="http://schemas.openxmlformats.org/officeDocument/2006/relationships/image" Target="../media/image18.php"/><Relationship Id="rId22" Type="http://schemas.openxmlformats.org/officeDocument/2006/relationships/image" Target="../media/image26.php"/><Relationship Id="rId27" Type="http://schemas.openxmlformats.org/officeDocument/2006/relationships/image" Target="../media/image31.png"/><Relationship Id="rId30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tmp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1.tmp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37329;&#38272;&#32291;110&#24180;&#25976;&#20301;&#23416;&#32722;&#25512;&#21205;&#35336;&#30059;&#22519;&#34892;&#37325;&#40670;&#35498;&#26126;.docx" TargetMode="External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mp"/><Relationship Id="rId5" Type="http://schemas.openxmlformats.org/officeDocument/2006/relationships/hyperlink" Target="http://srl.ntue.edu.tw/download.html" TargetMode="External"/><Relationship Id="rId4" Type="http://schemas.openxmlformats.org/officeDocument/2006/relationships/image" Target="../media/image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7A82E419-99A7-4E23-B2DE-61EAC66ED37A}"/>
              </a:ext>
            </a:extLst>
          </p:cNvPr>
          <p:cNvSpPr/>
          <p:nvPr/>
        </p:nvSpPr>
        <p:spPr>
          <a:xfrm>
            <a:off x="5929745" y="1213541"/>
            <a:ext cx="5922285" cy="5194844"/>
          </a:xfrm>
          <a:prstGeom prst="rect">
            <a:avLst/>
          </a:prstGeom>
          <a:noFill/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ctr" fontAlgn="auto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endParaRPr lang="zh-TW" altLang="en-US" sz="3600" b="1" dirty="0">
              <a:solidFill>
                <a:schemeClr val="accent6">
                  <a:lumMod val="50000"/>
                </a:schemeClr>
              </a:solidFill>
              <a:effectLst>
                <a:glow rad="1016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0" y="0"/>
            <a:ext cx="12197111" cy="6858000"/>
            <a:chOff x="0" y="0"/>
            <a:chExt cx="12197111" cy="6858000"/>
          </a:xfrm>
        </p:grpSpPr>
        <p:sp>
          <p:nvSpPr>
            <p:cNvPr id="3" name="矩形 2"/>
            <p:cNvSpPr/>
            <p:nvPr/>
          </p:nvSpPr>
          <p:spPr>
            <a:xfrm>
              <a:off x="12017111" y="0"/>
              <a:ext cx="180000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6742444"/>
              <a:ext cx="12192000" cy="1155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5" name="群組 4"/>
            <p:cNvGrpSpPr/>
            <p:nvPr/>
          </p:nvGrpSpPr>
          <p:grpSpPr>
            <a:xfrm>
              <a:off x="0" y="112835"/>
              <a:ext cx="3792630" cy="720000"/>
              <a:chOff x="0" y="112835"/>
              <a:chExt cx="3792630" cy="72000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0" y="112835"/>
                <a:ext cx="180000" cy="720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8" name="圖片 7" descr="畫面剪輯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000" y="112835"/>
                <a:ext cx="3612630" cy="720000"/>
              </a:xfrm>
              <a:prstGeom prst="rect">
                <a:avLst/>
              </a:prstGeom>
            </p:spPr>
          </p:pic>
        </p:grpSp>
        <p:sp>
          <p:nvSpPr>
            <p:cNvPr id="6" name="矩形 5"/>
            <p:cNvSpPr/>
            <p:nvPr/>
          </p:nvSpPr>
          <p:spPr>
            <a:xfrm>
              <a:off x="4022239" y="112835"/>
              <a:ext cx="7994871" cy="720000"/>
            </a:xfrm>
            <a:prstGeom prst="rect">
              <a:avLst/>
            </a:prstGeom>
            <a:solidFill>
              <a:srgbClr val="5B9BD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A82E419-99A7-4E23-B2DE-61EAC66ED37A}"/>
              </a:ext>
            </a:extLst>
          </p:cNvPr>
          <p:cNvSpPr/>
          <p:nvPr/>
        </p:nvSpPr>
        <p:spPr>
          <a:xfrm>
            <a:off x="280587" y="1213541"/>
            <a:ext cx="4354155" cy="90589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ctr" fontAlgn="auto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願        景</a:t>
            </a:r>
          </a:p>
        </p:txBody>
      </p:sp>
      <p:graphicFrame>
        <p:nvGraphicFramePr>
          <p:cNvPr id="16" name="資料庫圖表 15"/>
          <p:cNvGraphicFramePr/>
          <p:nvPr>
            <p:extLst>
              <p:ext uri="{D42A27DB-BD31-4B8C-83A1-F6EECF244321}">
                <p14:modId xmlns:p14="http://schemas.microsoft.com/office/powerpoint/2010/main" val="437416358"/>
              </p:ext>
            </p:extLst>
          </p:nvPr>
        </p:nvGraphicFramePr>
        <p:xfrm>
          <a:off x="5416024" y="1213541"/>
          <a:ext cx="6097103" cy="524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矩形 16">
            <a:extLst>
              <a:ext uri="{FF2B5EF4-FFF2-40B4-BE49-F238E27FC236}">
                <a16:creationId xmlns:a16="http://schemas.microsoft.com/office/drawing/2014/main" id="{7A82E419-99A7-4E23-B2DE-61EAC66ED37A}"/>
              </a:ext>
            </a:extLst>
          </p:cNvPr>
          <p:cNvSpPr/>
          <p:nvPr/>
        </p:nvSpPr>
        <p:spPr>
          <a:xfrm>
            <a:off x="4938172" y="1213541"/>
            <a:ext cx="890954" cy="519484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ctr" fontAlgn="auto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重</a:t>
            </a:r>
            <a:endParaRPr lang="en-US" altLang="zh-TW" sz="3600" b="1" dirty="0">
              <a:solidFill>
                <a:schemeClr val="accent6">
                  <a:lumMod val="50000"/>
                </a:schemeClr>
              </a:solidFill>
              <a:effectLst>
                <a:glow rad="1016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</a:endParaRPr>
          </a:p>
          <a:p>
            <a:pPr marR="0" lvl="0" algn="ctr" fontAlgn="auto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endParaRPr lang="en-US" altLang="zh-TW" sz="3600" b="1" dirty="0">
              <a:solidFill>
                <a:schemeClr val="accent6">
                  <a:lumMod val="50000"/>
                </a:schemeClr>
              </a:solidFill>
              <a:effectLst>
                <a:glow rad="1016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</a:endParaRPr>
          </a:p>
          <a:p>
            <a:pPr marR="0" lvl="0" algn="ctr" fontAlgn="auto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endParaRPr lang="en-US" altLang="zh-TW" sz="3600" b="1" dirty="0">
              <a:solidFill>
                <a:schemeClr val="accent6">
                  <a:lumMod val="50000"/>
                </a:schemeClr>
              </a:solidFill>
              <a:effectLst>
                <a:glow rad="1016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</a:endParaRPr>
          </a:p>
          <a:p>
            <a:pPr marR="0" lvl="0" algn="ctr" fontAlgn="auto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點</a:t>
            </a:r>
          </a:p>
        </p:txBody>
      </p:sp>
      <p:graphicFrame>
        <p:nvGraphicFramePr>
          <p:cNvPr id="15" name="資料庫圖表 14"/>
          <p:cNvGraphicFramePr/>
          <p:nvPr>
            <p:extLst>
              <p:ext uri="{D42A27DB-BD31-4B8C-83A1-F6EECF244321}">
                <p14:modId xmlns:p14="http://schemas.microsoft.com/office/powerpoint/2010/main" val="1345899000"/>
              </p:ext>
            </p:extLst>
          </p:nvPr>
        </p:nvGraphicFramePr>
        <p:xfrm>
          <a:off x="332647" y="2200758"/>
          <a:ext cx="4342598" cy="4245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2" name="TextBox 35"/>
          <p:cNvSpPr txBox="1"/>
          <p:nvPr/>
        </p:nvSpPr>
        <p:spPr>
          <a:xfrm>
            <a:off x="3792630" y="-11581"/>
            <a:ext cx="6461786" cy="773826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Autofit/>
          </a:bodyPr>
          <a:lstStyle>
            <a:defPPr>
              <a:defRPr lang="zh-TW"/>
            </a:defPPr>
            <a:lvl1pPr>
              <a:defRPr sz="2000" b="1">
                <a:solidFill>
                  <a:srgbClr val="1EA6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教育部實施</a:t>
            </a:r>
            <a:r>
              <a:rPr lang="zh-TW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數位學習推動計畫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9109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/>
          <p:cNvGrpSpPr/>
          <p:nvPr/>
        </p:nvGrpSpPr>
        <p:grpSpPr>
          <a:xfrm>
            <a:off x="0" y="0"/>
            <a:ext cx="12197111" cy="6858000"/>
            <a:chOff x="0" y="0"/>
            <a:chExt cx="12197111" cy="6858000"/>
          </a:xfrm>
        </p:grpSpPr>
        <p:sp>
          <p:nvSpPr>
            <p:cNvPr id="11" name="矩形 10"/>
            <p:cNvSpPr/>
            <p:nvPr/>
          </p:nvSpPr>
          <p:spPr>
            <a:xfrm>
              <a:off x="12017111" y="0"/>
              <a:ext cx="180000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6742444"/>
              <a:ext cx="12192000" cy="1155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0" y="112835"/>
              <a:ext cx="3792630" cy="720000"/>
              <a:chOff x="0" y="112835"/>
              <a:chExt cx="3792630" cy="72000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0" y="112835"/>
                <a:ext cx="180000" cy="720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4" name="圖片 3" descr="畫面剪輯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000" y="112835"/>
                <a:ext cx="3612630" cy="720000"/>
              </a:xfrm>
              <a:prstGeom prst="rect">
                <a:avLst/>
              </a:prstGeom>
            </p:spPr>
          </p:pic>
        </p:grpSp>
        <p:sp>
          <p:nvSpPr>
            <p:cNvPr id="33" name="矩形 32"/>
            <p:cNvSpPr/>
            <p:nvPr/>
          </p:nvSpPr>
          <p:spPr>
            <a:xfrm>
              <a:off x="4022239" y="112835"/>
              <a:ext cx="7994871" cy="720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0" name="TextBox 35"/>
          <p:cNvSpPr txBox="1"/>
          <p:nvPr/>
        </p:nvSpPr>
        <p:spPr>
          <a:xfrm>
            <a:off x="3741495" y="47472"/>
            <a:ext cx="6152264" cy="668253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Autofit/>
          </a:bodyPr>
          <a:lstStyle>
            <a:defPPr>
              <a:defRPr lang="zh-TW"/>
            </a:defPPr>
            <a:lvl1pPr>
              <a:defRPr sz="2000" b="1">
                <a:solidFill>
                  <a:srgbClr val="1EA6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  <a:r>
              <a:rPr lang="zh-TW" altLang="zh-TW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申請學校及教師所需配合事項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9104165" y="4709262"/>
            <a:ext cx="1941726" cy="1916072"/>
            <a:chOff x="0" y="0"/>
            <a:chExt cx="3616326" cy="3648076"/>
          </a:xfrm>
        </p:grpSpPr>
        <p:sp>
          <p:nvSpPr>
            <p:cNvPr id="14" name="Freeform 5"/>
            <p:cNvSpPr>
              <a:spLocks noChangeArrowheads="1"/>
            </p:cNvSpPr>
            <p:nvPr/>
          </p:nvSpPr>
          <p:spPr bwMode="auto">
            <a:xfrm>
              <a:off x="239713" y="1739900"/>
              <a:ext cx="514350" cy="460375"/>
            </a:xfrm>
            <a:custGeom>
              <a:avLst/>
              <a:gdLst>
                <a:gd name="T0" fmla="*/ 387432 w 77"/>
                <a:gd name="T1" fmla="*/ 0 h 69"/>
                <a:gd name="T2" fmla="*/ 260515 w 77"/>
                <a:gd name="T3" fmla="*/ 140114 h 69"/>
                <a:gd name="T4" fmla="*/ 260515 w 77"/>
                <a:gd name="T5" fmla="*/ 140114 h 69"/>
                <a:gd name="T6" fmla="*/ 260515 w 77"/>
                <a:gd name="T7" fmla="*/ 140114 h 69"/>
                <a:gd name="T8" fmla="*/ 126918 w 77"/>
                <a:gd name="T9" fmla="*/ 0 h 69"/>
                <a:gd name="T10" fmla="*/ 0 w 77"/>
                <a:gd name="T11" fmla="*/ 146786 h 69"/>
                <a:gd name="T12" fmla="*/ 0 w 77"/>
                <a:gd name="T13" fmla="*/ 153458 h 69"/>
                <a:gd name="T14" fmla="*/ 260515 w 77"/>
                <a:gd name="T15" fmla="*/ 460375 h 69"/>
                <a:gd name="T16" fmla="*/ 514350 w 77"/>
                <a:gd name="T17" fmla="*/ 153458 h 69"/>
                <a:gd name="T18" fmla="*/ 514350 w 77"/>
                <a:gd name="T19" fmla="*/ 146786 h 69"/>
                <a:gd name="T20" fmla="*/ 387432 w 77"/>
                <a:gd name="T21" fmla="*/ 0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7"/>
                <a:gd name="T34" fmla="*/ 0 h 69"/>
                <a:gd name="T35" fmla="*/ 77 w 77"/>
                <a:gd name="T36" fmla="*/ 69 h 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7" h="69">
                  <a:moveTo>
                    <a:pt x="58" y="0"/>
                  </a:moveTo>
                  <a:cubicBezTo>
                    <a:pt x="47" y="0"/>
                    <a:pt x="39" y="10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8" y="10"/>
                    <a:pt x="30" y="0"/>
                    <a:pt x="19" y="0"/>
                  </a:cubicBezTo>
                  <a:cubicBezTo>
                    <a:pt x="9" y="0"/>
                    <a:pt x="0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48"/>
                    <a:pt x="39" y="69"/>
                    <a:pt x="39" y="69"/>
                  </a:cubicBezTo>
                  <a:cubicBezTo>
                    <a:pt x="39" y="69"/>
                    <a:pt x="77" y="48"/>
                    <a:pt x="77" y="23"/>
                  </a:cubicBezTo>
                  <a:cubicBezTo>
                    <a:pt x="77" y="23"/>
                    <a:pt x="77" y="22"/>
                    <a:pt x="77" y="22"/>
                  </a:cubicBezTo>
                  <a:cubicBezTo>
                    <a:pt x="77" y="10"/>
                    <a:pt x="69" y="0"/>
                    <a:pt x="58" y="0"/>
                  </a:cubicBezTo>
                  <a:close/>
                </a:path>
              </a:pathLst>
            </a:custGeom>
            <a:solidFill>
              <a:srgbClr val="DE4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Freeform 6"/>
            <p:cNvSpPr>
              <a:spLocks noChangeArrowheads="1"/>
            </p:cNvSpPr>
            <p:nvPr/>
          </p:nvSpPr>
          <p:spPr bwMode="auto">
            <a:xfrm>
              <a:off x="2035175" y="2840038"/>
              <a:ext cx="539750" cy="808038"/>
            </a:xfrm>
            <a:custGeom>
              <a:avLst/>
              <a:gdLst>
                <a:gd name="T0" fmla="*/ 519759 w 81"/>
                <a:gd name="T1" fmla="*/ 667800 h 121"/>
                <a:gd name="T2" fmla="*/ 299861 w 81"/>
                <a:gd name="T3" fmla="*/ 534240 h 121"/>
                <a:gd name="T4" fmla="*/ 253216 w 81"/>
                <a:gd name="T5" fmla="*/ 427392 h 121"/>
                <a:gd name="T6" fmla="*/ 306525 w 81"/>
                <a:gd name="T7" fmla="*/ 353934 h 121"/>
                <a:gd name="T8" fmla="*/ 319852 w 81"/>
                <a:gd name="T9" fmla="*/ 133560 h 121"/>
                <a:gd name="T10" fmla="*/ 219898 w 81"/>
                <a:gd name="T11" fmla="*/ 13356 h 121"/>
                <a:gd name="T12" fmla="*/ 159926 w 81"/>
                <a:gd name="T13" fmla="*/ 0 h 121"/>
                <a:gd name="T14" fmla="*/ 99954 w 81"/>
                <a:gd name="T15" fmla="*/ 13356 h 121"/>
                <a:gd name="T16" fmla="*/ 0 w 81"/>
                <a:gd name="T17" fmla="*/ 133560 h 121"/>
                <a:gd name="T18" fmla="*/ 13327 w 81"/>
                <a:gd name="T19" fmla="*/ 353934 h 121"/>
                <a:gd name="T20" fmla="*/ 66636 w 81"/>
                <a:gd name="T21" fmla="*/ 427392 h 121"/>
                <a:gd name="T22" fmla="*/ 53309 w 81"/>
                <a:gd name="T23" fmla="*/ 487494 h 121"/>
                <a:gd name="T24" fmla="*/ 153262 w 81"/>
                <a:gd name="T25" fmla="*/ 534240 h 121"/>
                <a:gd name="T26" fmla="*/ 219898 w 81"/>
                <a:gd name="T27" fmla="*/ 621054 h 121"/>
                <a:gd name="T28" fmla="*/ 246552 w 81"/>
                <a:gd name="T29" fmla="*/ 808038 h 121"/>
                <a:gd name="T30" fmla="*/ 246552 w 81"/>
                <a:gd name="T31" fmla="*/ 808038 h 121"/>
                <a:gd name="T32" fmla="*/ 539750 w 81"/>
                <a:gd name="T33" fmla="*/ 808038 h 121"/>
                <a:gd name="T34" fmla="*/ 519759 w 81"/>
                <a:gd name="T35" fmla="*/ 667800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"/>
                <a:gd name="T55" fmla="*/ 0 h 121"/>
                <a:gd name="T56" fmla="*/ 81 w 81"/>
                <a:gd name="T57" fmla="*/ 121 h 1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" h="121">
                  <a:moveTo>
                    <a:pt x="78" y="100"/>
                  </a:moveTo>
                  <a:cubicBezTo>
                    <a:pt x="76" y="90"/>
                    <a:pt x="55" y="87"/>
                    <a:pt x="45" y="80"/>
                  </a:cubicBezTo>
                  <a:cubicBezTo>
                    <a:pt x="41" y="77"/>
                    <a:pt x="39" y="70"/>
                    <a:pt x="38" y="64"/>
                  </a:cubicBezTo>
                  <a:cubicBezTo>
                    <a:pt x="42" y="60"/>
                    <a:pt x="46" y="55"/>
                    <a:pt x="46" y="53"/>
                  </a:cubicBezTo>
                  <a:cubicBezTo>
                    <a:pt x="47" y="47"/>
                    <a:pt x="48" y="26"/>
                    <a:pt x="48" y="20"/>
                  </a:cubicBezTo>
                  <a:cubicBezTo>
                    <a:pt x="47" y="13"/>
                    <a:pt x="40" y="4"/>
                    <a:pt x="33" y="2"/>
                  </a:cubicBezTo>
                  <a:cubicBezTo>
                    <a:pt x="28" y="0"/>
                    <a:pt x="24" y="0"/>
                    <a:pt x="24" y="0"/>
                  </a:cubicBezTo>
                  <a:cubicBezTo>
                    <a:pt x="24" y="0"/>
                    <a:pt x="21" y="0"/>
                    <a:pt x="15" y="2"/>
                  </a:cubicBezTo>
                  <a:cubicBezTo>
                    <a:pt x="9" y="4"/>
                    <a:pt x="1" y="13"/>
                    <a:pt x="0" y="20"/>
                  </a:cubicBezTo>
                  <a:cubicBezTo>
                    <a:pt x="0" y="26"/>
                    <a:pt x="1" y="47"/>
                    <a:pt x="2" y="53"/>
                  </a:cubicBezTo>
                  <a:cubicBezTo>
                    <a:pt x="3" y="55"/>
                    <a:pt x="6" y="60"/>
                    <a:pt x="10" y="64"/>
                  </a:cubicBezTo>
                  <a:cubicBezTo>
                    <a:pt x="9" y="67"/>
                    <a:pt x="9" y="71"/>
                    <a:pt x="8" y="73"/>
                  </a:cubicBezTo>
                  <a:cubicBezTo>
                    <a:pt x="13" y="76"/>
                    <a:pt x="18" y="78"/>
                    <a:pt x="23" y="80"/>
                  </a:cubicBezTo>
                  <a:cubicBezTo>
                    <a:pt x="29" y="84"/>
                    <a:pt x="32" y="88"/>
                    <a:pt x="33" y="93"/>
                  </a:cubicBezTo>
                  <a:cubicBezTo>
                    <a:pt x="35" y="105"/>
                    <a:pt x="37" y="120"/>
                    <a:pt x="37" y="121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81" y="121"/>
                    <a:pt x="81" y="121"/>
                    <a:pt x="81" y="121"/>
                  </a:cubicBezTo>
                  <a:cubicBezTo>
                    <a:pt x="81" y="121"/>
                    <a:pt x="80" y="110"/>
                    <a:pt x="78" y="100"/>
                  </a:cubicBezTo>
                  <a:close/>
                </a:path>
              </a:pathLst>
            </a:custGeom>
            <a:solidFill>
              <a:srgbClr val="9CB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Freeform 7"/>
            <p:cNvSpPr>
              <a:spLocks noChangeArrowheads="1"/>
            </p:cNvSpPr>
            <p:nvPr/>
          </p:nvSpPr>
          <p:spPr bwMode="auto">
            <a:xfrm>
              <a:off x="1274763" y="2606675"/>
              <a:ext cx="981075" cy="1041400"/>
            </a:xfrm>
            <a:custGeom>
              <a:avLst/>
              <a:gdLst>
                <a:gd name="T0" fmla="*/ 800877 w 147"/>
                <a:gd name="T1" fmla="*/ 747672 h 156"/>
                <a:gd name="T2" fmla="*/ 674072 w 147"/>
                <a:gd name="T3" fmla="*/ 687591 h 156"/>
                <a:gd name="T4" fmla="*/ 614006 w 147"/>
                <a:gd name="T5" fmla="*/ 554078 h 156"/>
                <a:gd name="T6" fmla="*/ 680746 w 147"/>
                <a:gd name="T7" fmla="*/ 453944 h 156"/>
                <a:gd name="T8" fmla="*/ 694094 w 147"/>
                <a:gd name="T9" fmla="*/ 166891 h 156"/>
                <a:gd name="T10" fmla="*/ 573962 w 147"/>
                <a:gd name="T11" fmla="*/ 13351 h 156"/>
                <a:gd name="T12" fmla="*/ 500548 w 147"/>
                <a:gd name="T13" fmla="*/ 0 h 156"/>
                <a:gd name="T14" fmla="*/ 493874 w 147"/>
                <a:gd name="T15" fmla="*/ 0 h 156"/>
                <a:gd name="T16" fmla="*/ 480527 w 147"/>
                <a:gd name="T17" fmla="*/ 0 h 156"/>
                <a:gd name="T18" fmla="*/ 407113 w 147"/>
                <a:gd name="T19" fmla="*/ 13351 h 156"/>
                <a:gd name="T20" fmla="*/ 286981 w 147"/>
                <a:gd name="T21" fmla="*/ 166891 h 156"/>
                <a:gd name="T22" fmla="*/ 300329 w 147"/>
                <a:gd name="T23" fmla="*/ 453944 h 156"/>
                <a:gd name="T24" fmla="*/ 367069 w 147"/>
                <a:gd name="T25" fmla="*/ 554078 h 156"/>
                <a:gd name="T26" fmla="*/ 307003 w 147"/>
                <a:gd name="T27" fmla="*/ 687591 h 156"/>
                <a:gd name="T28" fmla="*/ 26696 w 147"/>
                <a:gd name="T29" fmla="*/ 861158 h 156"/>
                <a:gd name="T30" fmla="*/ 0 w 147"/>
                <a:gd name="T31" fmla="*/ 1041400 h 156"/>
                <a:gd name="T32" fmla="*/ 407113 w 147"/>
                <a:gd name="T33" fmla="*/ 1041400 h 156"/>
                <a:gd name="T34" fmla="*/ 487201 w 147"/>
                <a:gd name="T35" fmla="*/ 1041400 h 156"/>
                <a:gd name="T36" fmla="*/ 493874 w 147"/>
                <a:gd name="T37" fmla="*/ 1041400 h 156"/>
                <a:gd name="T38" fmla="*/ 540592 w 147"/>
                <a:gd name="T39" fmla="*/ 1041400 h 156"/>
                <a:gd name="T40" fmla="*/ 567288 w 147"/>
                <a:gd name="T41" fmla="*/ 1041400 h 156"/>
                <a:gd name="T42" fmla="*/ 981075 w 147"/>
                <a:gd name="T43" fmla="*/ 1041400 h 156"/>
                <a:gd name="T44" fmla="*/ 954379 w 147"/>
                <a:gd name="T45" fmla="*/ 861158 h 156"/>
                <a:gd name="T46" fmla="*/ 800877 w 147"/>
                <a:gd name="T47" fmla="*/ 747672 h 1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7"/>
                <a:gd name="T73" fmla="*/ 0 h 156"/>
                <a:gd name="T74" fmla="*/ 147 w 147"/>
                <a:gd name="T75" fmla="*/ 156 h 15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7" h="156">
                  <a:moveTo>
                    <a:pt x="120" y="112"/>
                  </a:moveTo>
                  <a:cubicBezTo>
                    <a:pt x="113" y="109"/>
                    <a:pt x="106" y="107"/>
                    <a:pt x="101" y="103"/>
                  </a:cubicBezTo>
                  <a:cubicBezTo>
                    <a:pt x="95" y="99"/>
                    <a:pt x="93" y="90"/>
                    <a:pt x="92" y="83"/>
                  </a:cubicBezTo>
                  <a:cubicBezTo>
                    <a:pt x="97" y="77"/>
                    <a:pt x="101" y="71"/>
                    <a:pt x="102" y="68"/>
                  </a:cubicBezTo>
                  <a:cubicBezTo>
                    <a:pt x="103" y="61"/>
                    <a:pt x="105" y="33"/>
                    <a:pt x="104" y="25"/>
                  </a:cubicBezTo>
                  <a:cubicBezTo>
                    <a:pt x="104" y="16"/>
                    <a:pt x="94" y="5"/>
                    <a:pt x="86" y="2"/>
                  </a:cubicBezTo>
                  <a:cubicBezTo>
                    <a:pt x="80" y="0"/>
                    <a:pt x="76" y="0"/>
                    <a:pt x="75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3" y="0"/>
                    <a:pt x="73" y="0"/>
                    <a:pt x="72" y="0"/>
                  </a:cubicBezTo>
                  <a:cubicBezTo>
                    <a:pt x="71" y="0"/>
                    <a:pt x="67" y="0"/>
                    <a:pt x="61" y="2"/>
                  </a:cubicBezTo>
                  <a:cubicBezTo>
                    <a:pt x="53" y="5"/>
                    <a:pt x="43" y="16"/>
                    <a:pt x="43" y="25"/>
                  </a:cubicBezTo>
                  <a:cubicBezTo>
                    <a:pt x="42" y="33"/>
                    <a:pt x="44" y="61"/>
                    <a:pt x="45" y="68"/>
                  </a:cubicBezTo>
                  <a:cubicBezTo>
                    <a:pt x="46" y="71"/>
                    <a:pt x="50" y="77"/>
                    <a:pt x="55" y="83"/>
                  </a:cubicBezTo>
                  <a:cubicBezTo>
                    <a:pt x="54" y="90"/>
                    <a:pt x="52" y="99"/>
                    <a:pt x="46" y="103"/>
                  </a:cubicBezTo>
                  <a:cubicBezTo>
                    <a:pt x="34" y="112"/>
                    <a:pt x="6" y="116"/>
                    <a:pt x="4" y="129"/>
                  </a:cubicBezTo>
                  <a:cubicBezTo>
                    <a:pt x="2" y="141"/>
                    <a:pt x="0" y="156"/>
                    <a:pt x="0" y="156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4" y="156"/>
                    <a:pt x="74" y="156"/>
                    <a:pt x="74" y="156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47" y="156"/>
                    <a:pt x="145" y="141"/>
                    <a:pt x="143" y="129"/>
                  </a:cubicBezTo>
                  <a:cubicBezTo>
                    <a:pt x="142" y="121"/>
                    <a:pt x="131" y="117"/>
                    <a:pt x="120" y="112"/>
                  </a:cubicBezTo>
                  <a:close/>
                </a:path>
              </a:pathLst>
            </a:custGeom>
            <a:solidFill>
              <a:srgbClr val="DE4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Freeform 8"/>
            <p:cNvSpPr>
              <a:spLocks noChangeArrowheads="1"/>
            </p:cNvSpPr>
            <p:nvPr/>
          </p:nvSpPr>
          <p:spPr bwMode="auto">
            <a:xfrm>
              <a:off x="1668463" y="1854200"/>
              <a:ext cx="373063" cy="39688"/>
            </a:xfrm>
            <a:custGeom>
              <a:avLst/>
              <a:gdLst>
                <a:gd name="T0" fmla="*/ 279797 w 56"/>
                <a:gd name="T1" fmla="*/ 0 h 6"/>
                <a:gd name="T2" fmla="*/ 93266 w 56"/>
                <a:gd name="T3" fmla="*/ 0 h 6"/>
                <a:gd name="T4" fmla="*/ 66618 w 56"/>
                <a:gd name="T5" fmla="*/ 19844 h 6"/>
                <a:gd name="T6" fmla="*/ 0 w 56"/>
                <a:gd name="T7" fmla="*/ 39688 h 6"/>
                <a:gd name="T8" fmla="*/ 0 w 56"/>
                <a:gd name="T9" fmla="*/ 39688 h 6"/>
                <a:gd name="T10" fmla="*/ 373063 w 56"/>
                <a:gd name="T11" fmla="*/ 39688 h 6"/>
                <a:gd name="T12" fmla="*/ 373063 w 56"/>
                <a:gd name="T13" fmla="*/ 39688 h 6"/>
                <a:gd name="T14" fmla="*/ 306445 w 56"/>
                <a:gd name="T15" fmla="*/ 19844 h 6"/>
                <a:gd name="T16" fmla="*/ 279797 w 56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6"/>
                <a:gd name="T29" fmla="*/ 56 w 5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6">
                  <a:moveTo>
                    <a:pt x="42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3" y="3"/>
                    <a:pt x="1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6"/>
                    <a:pt x="56" y="6"/>
                    <a:pt x="46" y="3"/>
                  </a:cubicBezTo>
                  <a:cubicBezTo>
                    <a:pt x="44" y="3"/>
                    <a:pt x="43" y="1"/>
                    <a:pt x="4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1668463" y="1906588"/>
              <a:ext cx="373063" cy="26988"/>
            </a:xfrm>
            <a:prstGeom prst="rect">
              <a:avLst/>
            </a:pr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Freeform 10"/>
            <p:cNvSpPr>
              <a:spLocks noChangeArrowheads="1"/>
            </p:cNvSpPr>
            <p:nvPr/>
          </p:nvSpPr>
          <p:spPr bwMode="auto">
            <a:xfrm>
              <a:off x="1735138" y="1773238"/>
              <a:ext cx="239713" cy="66675"/>
            </a:xfrm>
            <a:custGeom>
              <a:avLst/>
              <a:gdLst>
                <a:gd name="T0" fmla="*/ 213078 w 36"/>
                <a:gd name="T1" fmla="*/ 66675 h 10"/>
                <a:gd name="T2" fmla="*/ 239713 w 36"/>
                <a:gd name="T3" fmla="*/ 0 h 10"/>
                <a:gd name="T4" fmla="*/ 0 w 36"/>
                <a:gd name="T5" fmla="*/ 0 h 10"/>
                <a:gd name="T6" fmla="*/ 33293 w 36"/>
                <a:gd name="T7" fmla="*/ 66675 h 10"/>
                <a:gd name="T8" fmla="*/ 213078 w 36"/>
                <a:gd name="T9" fmla="*/ 6667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0"/>
                <a:gd name="T17" fmla="*/ 36 w 36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0">
                  <a:moveTo>
                    <a:pt x="32" y="10"/>
                  </a:moveTo>
                  <a:cubicBezTo>
                    <a:pt x="32" y="6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6"/>
                    <a:pt x="5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Freeform 11"/>
            <p:cNvSpPr>
              <a:spLocks noEditPoints="1" noChangeArrowheads="1"/>
            </p:cNvSpPr>
            <p:nvPr/>
          </p:nvSpPr>
          <p:spPr bwMode="auto">
            <a:xfrm>
              <a:off x="1354138" y="1087438"/>
              <a:ext cx="1008063" cy="673100"/>
            </a:xfrm>
            <a:custGeom>
              <a:avLst/>
              <a:gdLst>
                <a:gd name="T0" fmla="*/ 974683 w 151"/>
                <a:gd name="T1" fmla="*/ 0 h 101"/>
                <a:gd name="T2" fmla="*/ 33380 w 151"/>
                <a:gd name="T3" fmla="*/ 0 h 101"/>
                <a:gd name="T4" fmla="*/ 0 w 151"/>
                <a:gd name="T5" fmla="*/ 33322 h 101"/>
                <a:gd name="T6" fmla="*/ 0 w 151"/>
                <a:gd name="T7" fmla="*/ 639778 h 101"/>
                <a:gd name="T8" fmla="*/ 33380 w 151"/>
                <a:gd name="T9" fmla="*/ 673100 h 101"/>
                <a:gd name="T10" fmla="*/ 974683 w 151"/>
                <a:gd name="T11" fmla="*/ 673100 h 101"/>
                <a:gd name="T12" fmla="*/ 1008063 w 151"/>
                <a:gd name="T13" fmla="*/ 639778 h 101"/>
                <a:gd name="T14" fmla="*/ 1008063 w 151"/>
                <a:gd name="T15" fmla="*/ 33322 h 101"/>
                <a:gd name="T16" fmla="*/ 974683 w 151"/>
                <a:gd name="T17" fmla="*/ 0 h 101"/>
                <a:gd name="T18" fmla="*/ 981359 w 151"/>
                <a:gd name="T19" fmla="*/ 586463 h 101"/>
                <a:gd name="T20" fmla="*/ 974683 w 151"/>
                <a:gd name="T21" fmla="*/ 586463 h 101"/>
                <a:gd name="T22" fmla="*/ 33380 w 151"/>
                <a:gd name="T23" fmla="*/ 586463 h 101"/>
                <a:gd name="T24" fmla="*/ 26704 w 151"/>
                <a:gd name="T25" fmla="*/ 586463 h 101"/>
                <a:gd name="T26" fmla="*/ 26704 w 151"/>
                <a:gd name="T27" fmla="*/ 33322 h 101"/>
                <a:gd name="T28" fmla="*/ 33380 w 151"/>
                <a:gd name="T29" fmla="*/ 26657 h 101"/>
                <a:gd name="T30" fmla="*/ 974683 w 151"/>
                <a:gd name="T31" fmla="*/ 26657 h 101"/>
                <a:gd name="T32" fmla="*/ 981359 w 151"/>
                <a:gd name="T33" fmla="*/ 33322 h 101"/>
                <a:gd name="T34" fmla="*/ 981359 w 151"/>
                <a:gd name="T35" fmla="*/ 586463 h 10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1"/>
                <a:gd name="T55" fmla="*/ 0 h 101"/>
                <a:gd name="T56" fmla="*/ 151 w 151"/>
                <a:gd name="T57" fmla="*/ 101 h 10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1" h="101">
                  <a:moveTo>
                    <a:pt x="14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1"/>
                    <a:pt x="5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9" y="101"/>
                    <a:pt x="151" y="99"/>
                    <a:pt x="151" y="96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1" y="2"/>
                    <a:pt x="149" y="0"/>
                    <a:pt x="146" y="0"/>
                  </a:cubicBezTo>
                  <a:close/>
                  <a:moveTo>
                    <a:pt x="147" y="88"/>
                  </a:moveTo>
                  <a:cubicBezTo>
                    <a:pt x="147" y="88"/>
                    <a:pt x="147" y="88"/>
                    <a:pt x="146" y="88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5" y="88"/>
                    <a:pt x="4" y="88"/>
                    <a:pt x="4" y="8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7" y="4"/>
                    <a:pt x="147" y="5"/>
                    <a:pt x="147" y="5"/>
                  </a:cubicBezTo>
                  <a:lnTo>
                    <a:pt x="147" y="8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Freeform 12"/>
            <p:cNvSpPr>
              <a:spLocks noEditPoints="1" noChangeArrowheads="1"/>
            </p:cNvSpPr>
            <p:nvPr/>
          </p:nvSpPr>
          <p:spPr bwMode="auto">
            <a:xfrm>
              <a:off x="2574925" y="266700"/>
              <a:ext cx="601663" cy="833438"/>
            </a:xfrm>
            <a:custGeom>
              <a:avLst/>
              <a:gdLst>
                <a:gd name="T0" fmla="*/ 568237 w 90"/>
                <a:gd name="T1" fmla="*/ 0 h 125"/>
                <a:gd name="T2" fmla="*/ 33426 w 90"/>
                <a:gd name="T3" fmla="*/ 0 h 125"/>
                <a:gd name="T4" fmla="*/ 0 w 90"/>
                <a:gd name="T5" fmla="*/ 33338 h 125"/>
                <a:gd name="T6" fmla="*/ 0 w 90"/>
                <a:gd name="T7" fmla="*/ 793433 h 125"/>
                <a:gd name="T8" fmla="*/ 33426 w 90"/>
                <a:gd name="T9" fmla="*/ 833438 h 125"/>
                <a:gd name="T10" fmla="*/ 568237 w 90"/>
                <a:gd name="T11" fmla="*/ 833438 h 125"/>
                <a:gd name="T12" fmla="*/ 601663 w 90"/>
                <a:gd name="T13" fmla="*/ 793433 h 125"/>
                <a:gd name="T14" fmla="*/ 601663 w 90"/>
                <a:gd name="T15" fmla="*/ 33338 h 125"/>
                <a:gd name="T16" fmla="*/ 568237 w 90"/>
                <a:gd name="T17" fmla="*/ 0 h 125"/>
                <a:gd name="T18" fmla="*/ 554867 w 90"/>
                <a:gd name="T19" fmla="*/ 753428 h 125"/>
                <a:gd name="T20" fmla="*/ 46796 w 90"/>
                <a:gd name="T21" fmla="*/ 753428 h 125"/>
                <a:gd name="T22" fmla="*/ 46796 w 90"/>
                <a:gd name="T23" fmla="*/ 53340 h 125"/>
                <a:gd name="T24" fmla="*/ 554867 w 90"/>
                <a:gd name="T25" fmla="*/ 53340 h 125"/>
                <a:gd name="T26" fmla="*/ 554867 w 90"/>
                <a:gd name="T27" fmla="*/ 753428 h 1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0"/>
                <a:gd name="T43" fmla="*/ 0 h 125"/>
                <a:gd name="T44" fmla="*/ 90 w 90"/>
                <a:gd name="T45" fmla="*/ 125 h 1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0" h="125">
                  <a:moveTo>
                    <a:pt x="8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2"/>
                    <a:pt x="2" y="125"/>
                    <a:pt x="5" y="125"/>
                  </a:cubicBezTo>
                  <a:cubicBezTo>
                    <a:pt x="85" y="125"/>
                    <a:pt x="85" y="125"/>
                    <a:pt x="85" y="125"/>
                  </a:cubicBezTo>
                  <a:cubicBezTo>
                    <a:pt x="88" y="125"/>
                    <a:pt x="90" y="122"/>
                    <a:pt x="90" y="119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2"/>
                    <a:pt x="88" y="0"/>
                    <a:pt x="85" y="0"/>
                  </a:cubicBezTo>
                  <a:close/>
                  <a:moveTo>
                    <a:pt x="83" y="113"/>
                  </a:moveTo>
                  <a:cubicBezTo>
                    <a:pt x="7" y="113"/>
                    <a:pt x="7" y="113"/>
                    <a:pt x="7" y="11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3" y="8"/>
                    <a:pt x="83" y="8"/>
                    <a:pt x="83" y="8"/>
                  </a:cubicBezTo>
                  <a:lnTo>
                    <a:pt x="83" y="11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Freeform 13"/>
            <p:cNvSpPr>
              <a:spLocks noEditPoints="1" noChangeArrowheads="1"/>
            </p:cNvSpPr>
            <p:nvPr/>
          </p:nvSpPr>
          <p:spPr bwMode="auto">
            <a:xfrm>
              <a:off x="3262313" y="479425"/>
              <a:ext cx="354013" cy="633413"/>
            </a:xfrm>
            <a:custGeom>
              <a:avLst/>
              <a:gdLst>
                <a:gd name="T0" fmla="*/ 293898 w 53"/>
                <a:gd name="T1" fmla="*/ 0 h 95"/>
                <a:gd name="T2" fmla="*/ 60115 w 53"/>
                <a:gd name="T3" fmla="*/ 0 h 95"/>
                <a:gd name="T4" fmla="*/ 0 w 53"/>
                <a:gd name="T5" fmla="*/ 60008 h 95"/>
                <a:gd name="T6" fmla="*/ 0 w 53"/>
                <a:gd name="T7" fmla="*/ 573405 h 95"/>
                <a:gd name="T8" fmla="*/ 60115 w 53"/>
                <a:gd name="T9" fmla="*/ 633413 h 95"/>
                <a:gd name="T10" fmla="*/ 293898 w 53"/>
                <a:gd name="T11" fmla="*/ 633413 h 95"/>
                <a:gd name="T12" fmla="*/ 354013 w 53"/>
                <a:gd name="T13" fmla="*/ 573405 h 95"/>
                <a:gd name="T14" fmla="*/ 354013 w 53"/>
                <a:gd name="T15" fmla="*/ 60008 h 95"/>
                <a:gd name="T16" fmla="*/ 293898 w 53"/>
                <a:gd name="T17" fmla="*/ 0 h 95"/>
                <a:gd name="T18" fmla="*/ 193705 w 53"/>
                <a:gd name="T19" fmla="*/ 573405 h 95"/>
                <a:gd name="T20" fmla="*/ 193705 w 53"/>
                <a:gd name="T21" fmla="*/ 593408 h 95"/>
                <a:gd name="T22" fmla="*/ 153628 w 53"/>
                <a:gd name="T23" fmla="*/ 593408 h 95"/>
                <a:gd name="T24" fmla="*/ 153628 w 53"/>
                <a:gd name="T25" fmla="*/ 573405 h 95"/>
                <a:gd name="T26" fmla="*/ 146949 w 53"/>
                <a:gd name="T27" fmla="*/ 573405 h 95"/>
                <a:gd name="T28" fmla="*/ 173667 w 53"/>
                <a:gd name="T29" fmla="*/ 546735 h 95"/>
                <a:gd name="T30" fmla="*/ 200385 w 53"/>
                <a:gd name="T31" fmla="*/ 573405 h 95"/>
                <a:gd name="T32" fmla="*/ 193705 w 53"/>
                <a:gd name="T33" fmla="*/ 573405 h 95"/>
                <a:gd name="T34" fmla="*/ 320616 w 53"/>
                <a:gd name="T35" fmla="*/ 513398 h 95"/>
                <a:gd name="T36" fmla="*/ 33397 w 53"/>
                <a:gd name="T37" fmla="*/ 513398 h 95"/>
                <a:gd name="T38" fmla="*/ 33397 w 53"/>
                <a:gd name="T39" fmla="*/ 73343 h 95"/>
                <a:gd name="T40" fmla="*/ 320616 w 53"/>
                <a:gd name="T41" fmla="*/ 73343 h 95"/>
                <a:gd name="T42" fmla="*/ 320616 w 53"/>
                <a:gd name="T43" fmla="*/ 513398 h 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3"/>
                <a:gd name="T67" fmla="*/ 0 h 95"/>
                <a:gd name="T68" fmla="*/ 53 w 53"/>
                <a:gd name="T69" fmla="*/ 95 h 9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3" h="95">
                  <a:moveTo>
                    <a:pt x="4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1"/>
                    <a:pt x="4" y="95"/>
                    <a:pt x="9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9" y="95"/>
                    <a:pt x="53" y="91"/>
                    <a:pt x="53" y="86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4"/>
                    <a:pt x="49" y="0"/>
                    <a:pt x="44" y="0"/>
                  </a:cubicBezTo>
                  <a:close/>
                  <a:moveTo>
                    <a:pt x="29" y="86"/>
                  </a:moveTo>
                  <a:cubicBezTo>
                    <a:pt x="29" y="89"/>
                    <a:pt x="29" y="89"/>
                    <a:pt x="29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30" y="86"/>
                    <a:pt x="30" y="86"/>
                    <a:pt x="30" y="86"/>
                  </a:cubicBezTo>
                  <a:lnTo>
                    <a:pt x="29" y="86"/>
                  </a:lnTo>
                  <a:close/>
                  <a:moveTo>
                    <a:pt x="48" y="77"/>
                  </a:moveTo>
                  <a:cubicBezTo>
                    <a:pt x="5" y="77"/>
                    <a:pt x="5" y="77"/>
                    <a:pt x="5" y="77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8" y="11"/>
                    <a:pt x="48" y="11"/>
                    <a:pt x="48" y="11"/>
                  </a:cubicBezTo>
                  <a:lnTo>
                    <a:pt x="48" y="77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Freeform 14"/>
            <p:cNvSpPr>
              <a:spLocks noChangeArrowheads="1"/>
            </p:cNvSpPr>
            <p:nvPr/>
          </p:nvSpPr>
          <p:spPr bwMode="auto">
            <a:xfrm>
              <a:off x="2789238" y="1673225"/>
              <a:ext cx="587375" cy="541338"/>
            </a:xfrm>
            <a:custGeom>
              <a:avLst/>
              <a:gdLst>
                <a:gd name="T0" fmla="*/ 554001 w 88"/>
                <a:gd name="T1" fmla="*/ 314110 h 81"/>
                <a:gd name="T2" fmla="*/ 547327 w 88"/>
                <a:gd name="T3" fmla="*/ 314110 h 81"/>
                <a:gd name="T4" fmla="*/ 533977 w 88"/>
                <a:gd name="T5" fmla="*/ 307427 h 81"/>
                <a:gd name="T6" fmla="*/ 533977 w 88"/>
                <a:gd name="T7" fmla="*/ 307427 h 81"/>
                <a:gd name="T8" fmla="*/ 554001 w 88"/>
                <a:gd name="T9" fmla="*/ 274011 h 81"/>
                <a:gd name="T10" fmla="*/ 507278 w 88"/>
                <a:gd name="T11" fmla="*/ 233911 h 81"/>
                <a:gd name="T12" fmla="*/ 500604 w 88"/>
                <a:gd name="T13" fmla="*/ 227228 h 81"/>
                <a:gd name="T14" fmla="*/ 473905 w 88"/>
                <a:gd name="T15" fmla="*/ 227228 h 81"/>
                <a:gd name="T16" fmla="*/ 300362 w 88"/>
                <a:gd name="T17" fmla="*/ 233911 h 81"/>
                <a:gd name="T18" fmla="*/ 313712 w 88"/>
                <a:gd name="T19" fmla="*/ 60149 h 81"/>
                <a:gd name="T20" fmla="*/ 240290 w 88"/>
                <a:gd name="T21" fmla="*/ 13366 h 81"/>
                <a:gd name="T22" fmla="*/ 240290 w 88"/>
                <a:gd name="T23" fmla="*/ 113614 h 81"/>
                <a:gd name="T24" fmla="*/ 166868 w 88"/>
                <a:gd name="T25" fmla="*/ 227228 h 81"/>
                <a:gd name="T26" fmla="*/ 80097 w 88"/>
                <a:gd name="T27" fmla="*/ 280694 h 81"/>
                <a:gd name="T28" fmla="*/ 0 w 88"/>
                <a:gd name="T29" fmla="*/ 300743 h 81"/>
                <a:gd name="T30" fmla="*/ 0 w 88"/>
                <a:gd name="T31" fmla="*/ 514605 h 81"/>
                <a:gd name="T32" fmla="*/ 20024 w 88"/>
                <a:gd name="T33" fmla="*/ 514605 h 81"/>
                <a:gd name="T34" fmla="*/ 200241 w 88"/>
                <a:gd name="T35" fmla="*/ 527972 h 81"/>
                <a:gd name="T36" fmla="*/ 413832 w 88"/>
                <a:gd name="T37" fmla="*/ 514605 h 81"/>
                <a:gd name="T38" fmla="*/ 453881 w 88"/>
                <a:gd name="T39" fmla="*/ 461140 h 81"/>
                <a:gd name="T40" fmla="*/ 507278 w 88"/>
                <a:gd name="T41" fmla="*/ 441090 h 81"/>
                <a:gd name="T42" fmla="*/ 500604 w 88"/>
                <a:gd name="T43" fmla="*/ 387625 h 81"/>
                <a:gd name="T44" fmla="*/ 540652 w 88"/>
                <a:gd name="T45" fmla="*/ 374258 h 81"/>
                <a:gd name="T46" fmla="*/ 554001 w 88"/>
                <a:gd name="T47" fmla="*/ 314110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8"/>
                <a:gd name="T73" fmla="*/ 0 h 81"/>
                <a:gd name="T74" fmla="*/ 88 w 88"/>
                <a:gd name="T75" fmla="*/ 81 h 8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8" h="81">
                  <a:moveTo>
                    <a:pt x="83" y="47"/>
                  </a:moveTo>
                  <a:cubicBezTo>
                    <a:pt x="83" y="47"/>
                    <a:pt x="82" y="47"/>
                    <a:pt x="82" y="47"/>
                  </a:cubicBezTo>
                  <a:cubicBezTo>
                    <a:pt x="82" y="46"/>
                    <a:pt x="81" y="46"/>
                    <a:pt x="80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2" y="45"/>
                    <a:pt x="83" y="43"/>
                    <a:pt x="83" y="41"/>
                  </a:cubicBezTo>
                  <a:cubicBezTo>
                    <a:pt x="83" y="37"/>
                    <a:pt x="80" y="35"/>
                    <a:pt x="76" y="35"/>
                  </a:cubicBezTo>
                  <a:cubicBezTo>
                    <a:pt x="76" y="35"/>
                    <a:pt x="75" y="34"/>
                    <a:pt x="75" y="34"/>
                  </a:cubicBezTo>
                  <a:cubicBezTo>
                    <a:pt x="73" y="34"/>
                    <a:pt x="71" y="34"/>
                    <a:pt x="71" y="34"/>
                  </a:cubicBezTo>
                  <a:cubicBezTo>
                    <a:pt x="62" y="34"/>
                    <a:pt x="45" y="35"/>
                    <a:pt x="45" y="35"/>
                  </a:cubicBezTo>
                  <a:cubicBezTo>
                    <a:pt x="47" y="31"/>
                    <a:pt x="49" y="19"/>
                    <a:pt x="47" y="9"/>
                  </a:cubicBezTo>
                  <a:cubicBezTo>
                    <a:pt x="44" y="0"/>
                    <a:pt x="36" y="2"/>
                    <a:pt x="36" y="2"/>
                  </a:cubicBezTo>
                  <a:cubicBezTo>
                    <a:pt x="36" y="2"/>
                    <a:pt x="36" y="11"/>
                    <a:pt x="36" y="17"/>
                  </a:cubicBezTo>
                  <a:cubicBezTo>
                    <a:pt x="35" y="22"/>
                    <a:pt x="28" y="33"/>
                    <a:pt x="25" y="34"/>
                  </a:cubicBezTo>
                  <a:cubicBezTo>
                    <a:pt x="22" y="35"/>
                    <a:pt x="19" y="38"/>
                    <a:pt x="12" y="42"/>
                  </a:cubicBezTo>
                  <a:cubicBezTo>
                    <a:pt x="9" y="44"/>
                    <a:pt x="5" y="45"/>
                    <a:pt x="0" y="45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" y="77"/>
                    <a:pt x="2" y="77"/>
                    <a:pt x="3" y="77"/>
                  </a:cubicBezTo>
                  <a:cubicBezTo>
                    <a:pt x="8" y="76"/>
                    <a:pt x="22" y="77"/>
                    <a:pt x="30" y="79"/>
                  </a:cubicBezTo>
                  <a:cubicBezTo>
                    <a:pt x="38" y="81"/>
                    <a:pt x="52" y="79"/>
                    <a:pt x="62" y="77"/>
                  </a:cubicBezTo>
                  <a:cubicBezTo>
                    <a:pt x="71" y="75"/>
                    <a:pt x="68" y="69"/>
                    <a:pt x="68" y="69"/>
                  </a:cubicBezTo>
                  <a:cubicBezTo>
                    <a:pt x="68" y="69"/>
                    <a:pt x="73" y="69"/>
                    <a:pt x="76" y="66"/>
                  </a:cubicBezTo>
                  <a:cubicBezTo>
                    <a:pt x="79" y="62"/>
                    <a:pt x="75" y="58"/>
                    <a:pt x="75" y="58"/>
                  </a:cubicBezTo>
                  <a:cubicBezTo>
                    <a:pt x="77" y="58"/>
                    <a:pt x="79" y="57"/>
                    <a:pt x="81" y="56"/>
                  </a:cubicBezTo>
                  <a:cubicBezTo>
                    <a:pt x="88" y="51"/>
                    <a:pt x="83" y="47"/>
                    <a:pt x="83" y="47"/>
                  </a:cubicBezTo>
                  <a:close/>
                </a:path>
              </a:pathLst>
            </a:custGeom>
            <a:solidFill>
              <a:srgbClr val="9CB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Freeform 15"/>
            <p:cNvSpPr>
              <a:spLocks noChangeArrowheads="1"/>
            </p:cNvSpPr>
            <p:nvPr/>
          </p:nvSpPr>
          <p:spPr bwMode="auto">
            <a:xfrm>
              <a:off x="1595438" y="266700"/>
              <a:ext cx="439738" cy="427038"/>
            </a:xfrm>
            <a:custGeom>
              <a:avLst/>
              <a:gdLst>
                <a:gd name="T0" fmla="*/ 306484 w 66"/>
                <a:gd name="T1" fmla="*/ 166812 h 64"/>
                <a:gd name="T2" fmla="*/ 299821 w 66"/>
                <a:gd name="T3" fmla="*/ 166812 h 64"/>
                <a:gd name="T4" fmla="*/ 299821 w 66"/>
                <a:gd name="T5" fmla="*/ 160139 h 64"/>
                <a:gd name="T6" fmla="*/ 139917 w 66"/>
                <a:gd name="T7" fmla="*/ 0 h 64"/>
                <a:gd name="T8" fmla="*/ 0 w 66"/>
                <a:gd name="T9" fmla="*/ 80070 h 64"/>
                <a:gd name="T10" fmla="*/ 86615 w 66"/>
                <a:gd name="T11" fmla="*/ 126777 h 64"/>
                <a:gd name="T12" fmla="*/ 126591 w 66"/>
                <a:gd name="T13" fmla="*/ 233536 h 64"/>
                <a:gd name="T14" fmla="*/ 126591 w 66"/>
                <a:gd name="T15" fmla="*/ 240209 h 64"/>
                <a:gd name="T16" fmla="*/ 226532 w 66"/>
                <a:gd name="T17" fmla="*/ 387003 h 64"/>
                <a:gd name="T18" fmla="*/ 219869 w 66"/>
                <a:gd name="T19" fmla="*/ 427038 h 64"/>
                <a:gd name="T20" fmla="*/ 306484 w 66"/>
                <a:gd name="T21" fmla="*/ 427038 h 64"/>
                <a:gd name="T22" fmla="*/ 439738 w 66"/>
                <a:gd name="T23" fmla="*/ 293589 h 64"/>
                <a:gd name="T24" fmla="*/ 306484 w 66"/>
                <a:gd name="T25" fmla="*/ 166812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"/>
                <a:gd name="T40" fmla="*/ 0 h 64"/>
                <a:gd name="T41" fmla="*/ 66 w 66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" h="64">
                  <a:moveTo>
                    <a:pt x="46" y="25"/>
                  </a:moveTo>
                  <a:cubicBezTo>
                    <a:pt x="45" y="25"/>
                    <a:pt x="45" y="25"/>
                    <a:pt x="45" y="25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11"/>
                    <a:pt x="34" y="0"/>
                    <a:pt x="21" y="0"/>
                  </a:cubicBezTo>
                  <a:cubicBezTo>
                    <a:pt x="12" y="0"/>
                    <a:pt x="4" y="5"/>
                    <a:pt x="0" y="12"/>
                  </a:cubicBezTo>
                  <a:cubicBezTo>
                    <a:pt x="5" y="13"/>
                    <a:pt x="9" y="15"/>
                    <a:pt x="13" y="19"/>
                  </a:cubicBezTo>
                  <a:cubicBezTo>
                    <a:pt x="16" y="23"/>
                    <a:pt x="19" y="29"/>
                    <a:pt x="19" y="35"/>
                  </a:cubicBezTo>
                  <a:cubicBezTo>
                    <a:pt x="19" y="35"/>
                    <a:pt x="19" y="36"/>
                    <a:pt x="19" y="36"/>
                  </a:cubicBezTo>
                  <a:cubicBezTo>
                    <a:pt x="28" y="40"/>
                    <a:pt x="34" y="48"/>
                    <a:pt x="34" y="58"/>
                  </a:cubicBezTo>
                  <a:cubicBezTo>
                    <a:pt x="34" y="60"/>
                    <a:pt x="34" y="62"/>
                    <a:pt x="33" y="64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57" y="64"/>
                    <a:pt x="66" y="55"/>
                    <a:pt x="66" y="44"/>
                  </a:cubicBezTo>
                  <a:cubicBezTo>
                    <a:pt x="66" y="34"/>
                    <a:pt x="57" y="25"/>
                    <a:pt x="46" y="25"/>
                  </a:cubicBezTo>
                  <a:close/>
                </a:path>
              </a:pathLst>
            </a:custGeom>
            <a:solidFill>
              <a:srgbClr val="9CB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Freeform 16"/>
            <p:cNvSpPr>
              <a:spLocks noChangeArrowheads="1"/>
            </p:cNvSpPr>
            <p:nvPr/>
          </p:nvSpPr>
          <p:spPr bwMode="auto">
            <a:xfrm>
              <a:off x="1308100" y="373063"/>
              <a:ext cx="473075" cy="320675"/>
            </a:xfrm>
            <a:custGeom>
              <a:avLst/>
              <a:gdLst>
                <a:gd name="T0" fmla="*/ 379793 w 71"/>
                <a:gd name="T1" fmla="*/ 160338 h 48"/>
                <a:gd name="T2" fmla="*/ 373130 w 71"/>
                <a:gd name="T3" fmla="*/ 160338 h 48"/>
                <a:gd name="T4" fmla="*/ 373130 w 71"/>
                <a:gd name="T5" fmla="*/ 153657 h 48"/>
                <a:gd name="T6" fmla="*/ 373130 w 71"/>
                <a:gd name="T7" fmla="*/ 126934 h 48"/>
                <a:gd name="T8" fmla="*/ 266521 w 71"/>
                <a:gd name="T9" fmla="*/ 0 h 48"/>
                <a:gd name="T10" fmla="*/ 266521 w 71"/>
                <a:gd name="T11" fmla="*/ 0 h 48"/>
                <a:gd name="T12" fmla="*/ 259858 w 71"/>
                <a:gd name="T13" fmla="*/ 0 h 48"/>
                <a:gd name="T14" fmla="*/ 246532 w 71"/>
                <a:gd name="T15" fmla="*/ 0 h 48"/>
                <a:gd name="T16" fmla="*/ 119935 w 71"/>
                <a:gd name="T17" fmla="*/ 100211 h 48"/>
                <a:gd name="T18" fmla="*/ 119935 w 71"/>
                <a:gd name="T19" fmla="*/ 106892 h 48"/>
                <a:gd name="T20" fmla="*/ 113271 w 71"/>
                <a:gd name="T21" fmla="*/ 106892 h 48"/>
                <a:gd name="T22" fmla="*/ 106608 w 71"/>
                <a:gd name="T23" fmla="*/ 106892 h 48"/>
                <a:gd name="T24" fmla="*/ 0 w 71"/>
                <a:gd name="T25" fmla="*/ 213783 h 48"/>
                <a:gd name="T26" fmla="*/ 106608 w 71"/>
                <a:gd name="T27" fmla="*/ 320675 h 48"/>
                <a:gd name="T28" fmla="*/ 466412 w 71"/>
                <a:gd name="T29" fmla="*/ 320675 h 48"/>
                <a:gd name="T30" fmla="*/ 473075 w 71"/>
                <a:gd name="T31" fmla="*/ 287271 h 48"/>
                <a:gd name="T32" fmla="*/ 379793 w 71"/>
                <a:gd name="T33" fmla="*/ 16033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48"/>
                <a:gd name="T53" fmla="*/ 71 w 71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48">
                  <a:moveTo>
                    <a:pt x="57" y="24"/>
                  </a:moveTo>
                  <a:cubicBezTo>
                    <a:pt x="56" y="24"/>
                    <a:pt x="56" y="24"/>
                    <a:pt x="56" y="24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2"/>
                    <a:pt x="56" y="21"/>
                    <a:pt x="56" y="19"/>
                  </a:cubicBezTo>
                  <a:cubicBezTo>
                    <a:pt x="56" y="10"/>
                    <a:pt x="49" y="2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7" y="0"/>
                  </a:cubicBezTo>
                  <a:cubicBezTo>
                    <a:pt x="28" y="0"/>
                    <a:pt x="20" y="6"/>
                    <a:pt x="18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6" y="16"/>
                    <a:pt x="16" y="16"/>
                  </a:cubicBezTo>
                  <a:cubicBezTo>
                    <a:pt x="7" y="16"/>
                    <a:pt x="0" y="23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1" y="46"/>
                    <a:pt x="71" y="45"/>
                    <a:pt x="71" y="43"/>
                  </a:cubicBezTo>
                  <a:cubicBezTo>
                    <a:pt x="71" y="34"/>
                    <a:pt x="65" y="26"/>
                    <a:pt x="57" y="24"/>
                  </a:cubicBezTo>
                  <a:close/>
                </a:path>
              </a:pathLst>
            </a:custGeom>
            <a:solidFill>
              <a:srgbClr val="9CB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Freeform 17"/>
            <p:cNvSpPr>
              <a:spLocks noEditPoints="1" noChangeArrowheads="1"/>
            </p:cNvSpPr>
            <p:nvPr/>
          </p:nvSpPr>
          <p:spPr bwMode="auto">
            <a:xfrm>
              <a:off x="660400" y="739775"/>
              <a:ext cx="247650" cy="700088"/>
            </a:xfrm>
            <a:custGeom>
              <a:avLst/>
              <a:gdLst>
                <a:gd name="T0" fmla="*/ 26988 w 156"/>
                <a:gd name="T1" fmla="*/ 700088 h 441"/>
                <a:gd name="T2" fmla="*/ 66675 w 156"/>
                <a:gd name="T3" fmla="*/ 700088 h 441"/>
                <a:gd name="T4" fmla="*/ 107950 w 156"/>
                <a:gd name="T5" fmla="*/ 700088 h 441"/>
                <a:gd name="T6" fmla="*/ 153987 w 156"/>
                <a:gd name="T7" fmla="*/ 700088 h 441"/>
                <a:gd name="T8" fmla="*/ 193675 w 156"/>
                <a:gd name="T9" fmla="*/ 700088 h 441"/>
                <a:gd name="T10" fmla="*/ 247650 w 156"/>
                <a:gd name="T11" fmla="*/ 700088 h 441"/>
                <a:gd name="T12" fmla="*/ 26988 w 156"/>
                <a:gd name="T13" fmla="*/ 647700 h 441"/>
                <a:gd name="T14" fmla="*/ 47625 w 156"/>
                <a:gd name="T15" fmla="*/ 581025 h 441"/>
                <a:gd name="T16" fmla="*/ 47625 w 156"/>
                <a:gd name="T17" fmla="*/ 581025 h 441"/>
                <a:gd name="T18" fmla="*/ 47625 w 156"/>
                <a:gd name="T19" fmla="*/ 473075 h 441"/>
                <a:gd name="T20" fmla="*/ 26988 w 156"/>
                <a:gd name="T21" fmla="*/ 414338 h 441"/>
                <a:gd name="T22" fmla="*/ 26988 w 156"/>
                <a:gd name="T23" fmla="*/ 387350 h 441"/>
                <a:gd name="T24" fmla="*/ 47625 w 156"/>
                <a:gd name="T25" fmla="*/ 327025 h 441"/>
                <a:gd name="T26" fmla="*/ 47625 w 156"/>
                <a:gd name="T27" fmla="*/ 327025 h 441"/>
                <a:gd name="T28" fmla="*/ 47625 w 156"/>
                <a:gd name="T29" fmla="*/ 220663 h 441"/>
                <a:gd name="T30" fmla="*/ 26988 w 156"/>
                <a:gd name="T31" fmla="*/ 153988 h 441"/>
                <a:gd name="T32" fmla="*/ 26988 w 156"/>
                <a:gd name="T33" fmla="*/ 133350 h 441"/>
                <a:gd name="T34" fmla="*/ 93662 w 156"/>
                <a:gd name="T35" fmla="*/ 647700 h 441"/>
                <a:gd name="T36" fmla="*/ 93662 w 156"/>
                <a:gd name="T37" fmla="*/ 647700 h 441"/>
                <a:gd name="T38" fmla="*/ 93662 w 156"/>
                <a:gd name="T39" fmla="*/ 539750 h 441"/>
                <a:gd name="T40" fmla="*/ 66675 w 156"/>
                <a:gd name="T41" fmla="*/ 473075 h 441"/>
                <a:gd name="T42" fmla="*/ 66675 w 156"/>
                <a:gd name="T43" fmla="*/ 454025 h 441"/>
                <a:gd name="T44" fmla="*/ 93662 w 156"/>
                <a:gd name="T45" fmla="*/ 387350 h 441"/>
                <a:gd name="T46" fmla="*/ 93662 w 156"/>
                <a:gd name="T47" fmla="*/ 387350 h 441"/>
                <a:gd name="T48" fmla="*/ 93662 w 156"/>
                <a:gd name="T49" fmla="*/ 280988 h 441"/>
                <a:gd name="T50" fmla="*/ 66675 w 156"/>
                <a:gd name="T51" fmla="*/ 220663 h 441"/>
                <a:gd name="T52" fmla="*/ 66675 w 156"/>
                <a:gd name="T53" fmla="*/ 200025 h 441"/>
                <a:gd name="T54" fmla="*/ 93662 w 156"/>
                <a:gd name="T55" fmla="*/ 133350 h 441"/>
                <a:gd name="T56" fmla="*/ 93662 w 156"/>
                <a:gd name="T57" fmla="*/ 133350 h 441"/>
                <a:gd name="T58" fmla="*/ 133350 w 156"/>
                <a:gd name="T59" fmla="*/ 600075 h 441"/>
                <a:gd name="T60" fmla="*/ 107950 w 156"/>
                <a:gd name="T61" fmla="*/ 539750 h 441"/>
                <a:gd name="T62" fmla="*/ 107950 w 156"/>
                <a:gd name="T63" fmla="*/ 520700 h 441"/>
                <a:gd name="T64" fmla="*/ 133350 w 156"/>
                <a:gd name="T65" fmla="*/ 454025 h 441"/>
                <a:gd name="T66" fmla="*/ 133350 w 156"/>
                <a:gd name="T67" fmla="*/ 454025 h 441"/>
                <a:gd name="T68" fmla="*/ 133350 w 156"/>
                <a:gd name="T69" fmla="*/ 347663 h 441"/>
                <a:gd name="T70" fmla="*/ 107950 w 156"/>
                <a:gd name="T71" fmla="*/ 280988 h 441"/>
                <a:gd name="T72" fmla="*/ 107950 w 156"/>
                <a:gd name="T73" fmla="*/ 260350 h 441"/>
                <a:gd name="T74" fmla="*/ 133350 w 156"/>
                <a:gd name="T75" fmla="*/ 200025 h 441"/>
                <a:gd name="T76" fmla="*/ 133350 w 156"/>
                <a:gd name="T77" fmla="*/ 200025 h 441"/>
                <a:gd name="T78" fmla="*/ 133350 w 156"/>
                <a:gd name="T79" fmla="*/ 93663 h 441"/>
                <a:gd name="T80" fmla="*/ 153987 w 156"/>
                <a:gd name="T81" fmla="*/ 600075 h 441"/>
                <a:gd name="T82" fmla="*/ 153987 w 156"/>
                <a:gd name="T83" fmla="*/ 581025 h 441"/>
                <a:gd name="T84" fmla="*/ 174625 w 156"/>
                <a:gd name="T85" fmla="*/ 520700 h 441"/>
                <a:gd name="T86" fmla="*/ 174625 w 156"/>
                <a:gd name="T87" fmla="*/ 520700 h 441"/>
                <a:gd name="T88" fmla="*/ 174625 w 156"/>
                <a:gd name="T89" fmla="*/ 414338 h 441"/>
                <a:gd name="T90" fmla="*/ 153987 w 156"/>
                <a:gd name="T91" fmla="*/ 347663 h 441"/>
                <a:gd name="T92" fmla="*/ 153987 w 156"/>
                <a:gd name="T93" fmla="*/ 327025 h 441"/>
                <a:gd name="T94" fmla="*/ 174625 w 156"/>
                <a:gd name="T95" fmla="*/ 260350 h 441"/>
                <a:gd name="T96" fmla="*/ 174625 w 156"/>
                <a:gd name="T97" fmla="*/ 260350 h 441"/>
                <a:gd name="T98" fmla="*/ 174625 w 156"/>
                <a:gd name="T99" fmla="*/ 153988 h 441"/>
                <a:gd name="T100" fmla="*/ 153987 w 156"/>
                <a:gd name="T101" fmla="*/ 93663 h 441"/>
                <a:gd name="T102" fmla="*/ 193675 w 156"/>
                <a:gd name="T103" fmla="*/ 647700 h 441"/>
                <a:gd name="T104" fmla="*/ 220663 w 156"/>
                <a:gd name="T105" fmla="*/ 581025 h 441"/>
                <a:gd name="T106" fmla="*/ 220663 w 156"/>
                <a:gd name="T107" fmla="*/ 581025 h 441"/>
                <a:gd name="T108" fmla="*/ 220663 w 156"/>
                <a:gd name="T109" fmla="*/ 473075 h 441"/>
                <a:gd name="T110" fmla="*/ 193675 w 156"/>
                <a:gd name="T111" fmla="*/ 414338 h 441"/>
                <a:gd name="T112" fmla="*/ 193675 w 156"/>
                <a:gd name="T113" fmla="*/ 387350 h 441"/>
                <a:gd name="T114" fmla="*/ 220663 w 156"/>
                <a:gd name="T115" fmla="*/ 327025 h 441"/>
                <a:gd name="T116" fmla="*/ 220663 w 156"/>
                <a:gd name="T117" fmla="*/ 327025 h 441"/>
                <a:gd name="T118" fmla="*/ 220663 w 156"/>
                <a:gd name="T119" fmla="*/ 220663 h 441"/>
                <a:gd name="T120" fmla="*/ 193675 w 156"/>
                <a:gd name="T121" fmla="*/ 153988 h 441"/>
                <a:gd name="T122" fmla="*/ 193675 w 156"/>
                <a:gd name="T123" fmla="*/ 133350 h 4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6"/>
                <a:gd name="T187" fmla="*/ 0 h 441"/>
                <a:gd name="T188" fmla="*/ 156 w 156"/>
                <a:gd name="T189" fmla="*/ 441 h 4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6" h="441">
                  <a:moveTo>
                    <a:pt x="76" y="0"/>
                  </a:moveTo>
                  <a:lnTo>
                    <a:pt x="0" y="55"/>
                  </a:lnTo>
                  <a:lnTo>
                    <a:pt x="0" y="441"/>
                  </a:lnTo>
                  <a:lnTo>
                    <a:pt x="17" y="441"/>
                  </a:lnTo>
                  <a:lnTo>
                    <a:pt x="17" y="420"/>
                  </a:lnTo>
                  <a:lnTo>
                    <a:pt x="30" y="420"/>
                  </a:lnTo>
                  <a:lnTo>
                    <a:pt x="30" y="441"/>
                  </a:lnTo>
                  <a:lnTo>
                    <a:pt x="42" y="441"/>
                  </a:lnTo>
                  <a:lnTo>
                    <a:pt x="42" y="420"/>
                  </a:lnTo>
                  <a:lnTo>
                    <a:pt x="59" y="420"/>
                  </a:lnTo>
                  <a:lnTo>
                    <a:pt x="59" y="441"/>
                  </a:lnTo>
                  <a:lnTo>
                    <a:pt x="68" y="441"/>
                  </a:lnTo>
                  <a:lnTo>
                    <a:pt x="68" y="420"/>
                  </a:lnTo>
                  <a:lnTo>
                    <a:pt x="84" y="420"/>
                  </a:lnTo>
                  <a:lnTo>
                    <a:pt x="84" y="441"/>
                  </a:lnTo>
                  <a:lnTo>
                    <a:pt x="97" y="441"/>
                  </a:lnTo>
                  <a:lnTo>
                    <a:pt x="97" y="420"/>
                  </a:lnTo>
                  <a:lnTo>
                    <a:pt x="110" y="420"/>
                  </a:lnTo>
                  <a:lnTo>
                    <a:pt x="110" y="441"/>
                  </a:lnTo>
                  <a:lnTo>
                    <a:pt x="122" y="441"/>
                  </a:lnTo>
                  <a:lnTo>
                    <a:pt x="122" y="420"/>
                  </a:lnTo>
                  <a:lnTo>
                    <a:pt x="139" y="420"/>
                  </a:lnTo>
                  <a:lnTo>
                    <a:pt x="139" y="441"/>
                  </a:lnTo>
                  <a:lnTo>
                    <a:pt x="156" y="441"/>
                  </a:lnTo>
                  <a:lnTo>
                    <a:pt x="156" y="55"/>
                  </a:lnTo>
                  <a:lnTo>
                    <a:pt x="76" y="0"/>
                  </a:lnTo>
                  <a:close/>
                  <a:moveTo>
                    <a:pt x="30" y="408"/>
                  </a:moveTo>
                  <a:lnTo>
                    <a:pt x="17" y="408"/>
                  </a:lnTo>
                  <a:lnTo>
                    <a:pt x="17" y="378"/>
                  </a:lnTo>
                  <a:lnTo>
                    <a:pt x="30" y="378"/>
                  </a:lnTo>
                  <a:lnTo>
                    <a:pt x="30" y="408"/>
                  </a:lnTo>
                  <a:close/>
                  <a:moveTo>
                    <a:pt x="30" y="366"/>
                  </a:moveTo>
                  <a:lnTo>
                    <a:pt x="17" y="366"/>
                  </a:lnTo>
                  <a:lnTo>
                    <a:pt x="17" y="340"/>
                  </a:lnTo>
                  <a:lnTo>
                    <a:pt x="30" y="340"/>
                  </a:lnTo>
                  <a:lnTo>
                    <a:pt x="30" y="366"/>
                  </a:lnTo>
                  <a:close/>
                  <a:moveTo>
                    <a:pt x="30" y="328"/>
                  </a:moveTo>
                  <a:lnTo>
                    <a:pt x="17" y="328"/>
                  </a:lnTo>
                  <a:lnTo>
                    <a:pt x="17" y="298"/>
                  </a:lnTo>
                  <a:lnTo>
                    <a:pt x="30" y="298"/>
                  </a:lnTo>
                  <a:lnTo>
                    <a:pt x="30" y="328"/>
                  </a:lnTo>
                  <a:close/>
                  <a:moveTo>
                    <a:pt x="30" y="286"/>
                  </a:moveTo>
                  <a:lnTo>
                    <a:pt x="17" y="286"/>
                  </a:lnTo>
                  <a:lnTo>
                    <a:pt x="17" y="261"/>
                  </a:lnTo>
                  <a:lnTo>
                    <a:pt x="30" y="261"/>
                  </a:lnTo>
                  <a:lnTo>
                    <a:pt x="30" y="286"/>
                  </a:lnTo>
                  <a:close/>
                  <a:moveTo>
                    <a:pt x="30" y="244"/>
                  </a:moveTo>
                  <a:lnTo>
                    <a:pt x="17" y="244"/>
                  </a:lnTo>
                  <a:lnTo>
                    <a:pt x="17" y="219"/>
                  </a:lnTo>
                  <a:lnTo>
                    <a:pt x="30" y="219"/>
                  </a:lnTo>
                  <a:lnTo>
                    <a:pt x="30" y="244"/>
                  </a:lnTo>
                  <a:close/>
                  <a:moveTo>
                    <a:pt x="30" y="206"/>
                  </a:moveTo>
                  <a:lnTo>
                    <a:pt x="17" y="206"/>
                  </a:lnTo>
                  <a:lnTo>
                    <a:pt x="17" y="177"/>
                  </a:lnTo>
                  <a:lnTo>
                    <a:pt x="30" y="177"/>
                  </a:lnTo>
                  <a:lnTo>
                    <a:pt x="30" y="206"/>
                  </a:lnTo>
                  <a:close/>
                  <a:moveTo>
                    <a:pt x="30" y="164"/>
                  </a:moveTo>
                  <a:lnTo>
                    <a:pt x="17" y="164"/>
                  </a:lnTo>
                  <a:lnTo>
                    <a:pt x="17" y="139"/>
                  </a:lnTo>
                  <a:lnTo>
                    <a:pt x="30" y="139"/>
                  </a:lnTo>
                  <a:lnTo>
                    <a:pt x="30" y="164"/>
                  </a:lnTo>
                  <a:close/>
                  <a:moveTo>
                    <a:pt x="30" y="126"/>
                  </a:moveTo>
                  <a:lnTo>
                    <a:pt x="17" y="126"/>
                  </a:lnTo>
                  <a:lnTo>
                    <a:pt x="17" y="97"/>
                  </a:lnTo>
                  <a:lnTo>
                    <a:pt x="30" y="97"/>
                  </a:lnTo>
                  <a:lnTo>
                    <a:pt x="30" y="126"/>
                  </a:lnTo>
                  <a:close/>
                  <a:moveTo>
                    <a:pt x="30" y="84"/>
                  </a:moveTo>
                  <a:lnTo>
                    <a:pt x="17" y="84"/>
                  </a:lnTo>
                  <a:lnTo>
                    <a:pt x="17" y="59"/>
                  </a:lnTo>
                  <a:lnTo>
                    <a:pt x="30" y="59"/>
                  </a:lnTo>
                  <a:lnTo>
                    <a:pt x="30" y="84"/>
                  </a:lnTo>
                  <a:close/>
                  <a:moveTo>
                    <a:pt x="59" y="408"/>
                  </a:moveTo>
                  <a:lnTo>
                    <a:pt x="42" y="408"/>
                  </a:lnTo>
                  <a:lnTo>
                    <a:pt x="42" y="378"/>
                  </a:lnTo>
                  <a:lnTo>
                    <a:pt x="59" y="378"/>
                  </a:lnTo>
                  <a:lnTo>
                    <a:pt x="59" y="408"/>
                  </a:lnTo>
                  <a:close/>
                  <a:moveTo>
                    <a:pt x="59" y="366"/>
                  </a:moveTo>
                  <a:lnTo>
                    <a:pt x="42" y="366"/>
                  </a:lnTo>
                  <a:lnTo>
                    <a:pt x="42" y="340"/>
                  </a:lnTo>
                  <a:lnTo>
                    <a:pt x="59" y="340"/>
                  </a:lnTo>
                  <a:lnTo>
                    <a:pt x="59" y="366"/>
                  </a:lnTo>
                  <a:close/>
                  <a:moveTo>
                    <a:pt x="59" y="328"/>
                  </a:moveTo>
                  <a:lnTo>
                    <a:pt x="42" y="328"/>
                  </a:lnTo>
                  <a:lnTo>
                    <a:pt x="42" y="298"/>
                  </a:lnTo>
                  <a:lnTo>
                    <a:pt x="59" y="298"/>
                  </a:lnTo>
                  <a:lnTo>
                    <a:pt x="59" y="328"/>
                  </a:lnTo>
                  <a:close/>
                  <a:moveTo>
                    <a:pt x="59" y="286"/>
                  </a:moveTo>
                  <a:lnTo>
                    <a:pt x="42" y="286"/>
                  </a:lnTo>
                  <a:lnTo>
                    <a:pt x="42" y="261"/>
                  </a:lnTo>
                  <a:lnTo>
                    <a:pt x="59" y="261"/>
                  </a:lnTo>
                  <a:lnTo>
                    <a:pt x="59" y="286"/>
                  </a:lnTo>
                  <a:close/>
                  <a:moveTo>
                    <a:pt x="59" y="244"/>
                  </a:moveTo>
                  <a:lnTo>
                    <a:pt x="42" y="244"/>
                  </a:lnTo>
                  <a:lnTo>
                    <a:pt x="42" y="219"/>
                  </a:lnTo>
                  <a:lnTo>
                    <a:pt x="59" y="219"/>
                  </a:lnTo>
                  <a:lnTo>
                    <a:pt x="59" y="244"/>
                  </a:lnTo>
                  <a:close/>
                  <a:moveTo>
                    <a:pt x="59" y="206"/>
                  </a:moveTo>
                  <a:lnTo>
                    <a:pt x="42" y="206"/>
                  </a:lnTo>
                  <a:lnTo>
                    <a:pt x="42" y="177"/>
                  </a:lnTo>
                  <a:lnTo>
                    <a:pt x="59" y="177"/>
                  </a:lnTo>
                  <a:lnTo>
                    <a:pt x="59" y="206"/>
                  </a:lnTo>
                  <a:close/>
                  <a:moveTo>
                    <a:pt x="59" y="164"/>
                  </a:moveTo>
                  <a:lnTo>
                    <a:pt x="42" y="164"/>
                  </a:lnTo>
                  <a:lnTo>
                    <a:pt x="42" y="139"/>
                  </a:lnTo>
                  <a:lnTo>
                    <a:pt x="59" y="139"/>
                  </a:lnTo>
                  <a:lnTo>
                    <a:pt x="59" y="164"/>
                  </a:lnTo>
                  <a:close/>
                  <a:moveTo>
                    <a:pt x="59" y="126"/>
                  </a:moveTo>
                  <a:lnTo>
                    <a:pt x="42" y="126"/>
                  </a:lnTo>
                  <a:lnTo>
                    <a:pt x="42" y="97"/>
                  </a:lnTo>
                  <a:lnTo>
                    <a:pt x="59" y="97"/>
                  </a:lnTo>
                  <a:lnTo>
                    <a:pt x="59" y="126"/>
                  </a:lnTo>
                  <a:close/>
                  <a:moveTo>
                    <a:pt x="59" y="84"/>
                  </a:moveTo>
                  <a:lnTo>
                    <a:pt x="42" y="84"/>
                  </a:lnTo>
                  <a:lnTo>
                    <a:pt x="42" y="59"/>
                  </a:lnTo>
                  <a:lnTo>
                    <a:pt x="59" y="59"/>
                  </a:lnTo>
                  <a:lnTo>
                    <a:pt x="59" y="84"/>
                  </a:lnTo>
                  <a:close/>
                  <a:moveTo>
                    <a:pt x="84" y="408"/>
                  </a:moveTo>
                  <a:lnTo>
                    <a:pt x="68" y="408"/>
                  </a:lnTo>
                  <a:lnTo>
                    <a:pt x="68" y="378"/>
                  </a:lnTo>
                  <a:lnTo>
                    <a:pt x="84" y="378"/>
                  </a:lnTo>
                  <a:lnTo>
                    <a:pt x="84" y="408"/>
                  </a:lnTo>
                  <a:close/>
                  <a:moveTo>
                    <a:pt x="84" y="366"/>
                  </a:moveTo>
                  <a:lnTo>
                    <a:pt x="68" y="366"/>
                  </a:lnTo>
                  <a:lnTo>
                    <a:pt x="68" y="340"/>
                  </a:lnTo>
                  <a:lnTo>
                    <a:pt x="84" y="340"/>
                  </a:lnTo>
                  <a:lnTo>
                    <a:pt x="84" y="366"/>
                  </a:lnTo>
                  <a:close/>
                  <a:moveTo>
                    <a:pt x="84" y="328"/>
                  </a:moveTo>
                  <a:lnTo>
                    <a:pt x="68" y="328"/>
                  </a:lnTo>
                  <a:lnTo>
                    <a:pt x="68" y="298"/>
                  </a:lnTo>
                  <a:lnTo>
                    <a:pt x="84" y="298"/>
                  </a:lnTo>
                  <a:lnTo>
                    <a:pt x="84" y="328"/>
                  </a:lnTo>
                  <a:close/>
                  <a:moveTo>
                    <a:pt x="84" y="286"/>
                  </a:moveTo>
                  <a:lnTo>
                    <a:pt x="68" y="286"/>
                  </a:lnTo>
                  <a:lnTo>
                    <a:pt x="68" y="261"/>
                  </a:lnTo>
                  <a:lnTo>
                    <a:pt x="84" y="261"/>
                  </a:lnTo>
                  <a:lnTo>
                    <a:pt x="84" y="286"/>
                  </a:lnTo>
                  <a:close/>
                  <a:moveTo>
                    <a:pt x="84" y="244"/>
                  </a:moveTo>
                  <a:lnTo>
                    <a:pt x="68" y="244"/>
                  </a:lnTo>
                  <a:lnTo>
                    <a:pt x="68" y="219"/>
                  </a:lnTo>
                  <a:lnTo>
                    <a:pt x="84" y="219"/>
                  </a:lnTo>
                  <a:lnTo>
                    <a:pt x="84" y="244"/>
                  </a:lnTo>
                  <a:close/>
                  <a:moveTo>
                    <a:pt x="84" y="206"/>
                  </a:moveTo>
                  <a:lnTo>
                    <a:pt x="68" y="206"/>
                  </a:lnTo>
                  <a:lnTo>
                    <a:pt x="68" y="177"/>
                  </a:lnTo>
                  <a:lnTo>
                    <a:pt x="84" y="177"/>
                  </a:lnTo>
                  <a:lnTo>
                    <a:pt x="84" y="206"/>
                  </a:lnTo>
                  <a:close/>
                  <a:moveTo>
                    <a:pt x="84" y="164"/>
                  </a:moveTo>
                  <a:lnTo>
                    <a:pt x="68" y="164"/>
                  </a:lnTo>
                  <a:lnTo>
                    <a:pt x="68" y="139"/>
                  </a:lnTo>
                  <a:lnTo>
                    <a:pt x="84" y="139"/>
                  </a:lnTo>
                  <a:lnTo>
                    <a:pt x="84" y="164"/>
                  </a:lnTo>
                  <a:close/>
                  <a:moveTo>
                    <a:pt x="84" y="126"/>
                  </a:moveTo>
                  <a:lnTo>
                    <a:pt x="68" y="126"/>
                  </a:lnTo>
                  <a:lnTo>
                    <a:pt x="68" y="97"/>
                  </a:lnTo>
                  <a:lnTo>
                    <a:pt x="84" y="97"/>
                  </a:lnTo>
                  <a:lnTo>
                    <a:pt x="84" y="126"/>
                  </a:lnTo>
                  <a:close/>
                  <a:moveTo>
                    <a:pt x="84" y="84"/>
                  </a:moveTo>
                  <a:lnTo>
                    <a:pt x="68" y="84"/>
                  </a:lnTo>
                  <a:lnTo>
                    <a:pt x="68" y="59"/>
                  </a:lnTo>
                  <a:lnTo>
                    <a:pt x="84" y="59"/>
                  </a:lnTo>
                  <a:lnTo>
                    <a:pt x="84" y="84"/>
                  </a:lnTo>
                  <a:close/>
                  <a:moveTo>
                    <a:pt x="110" y="408"/>
                  </a:moveTo>
                  <a:lnTo>
                    <a:pt x="97" y="408"/>
                  </a:lnTo>
                  <a:lnTo>
                    <a:pt x="97" y="378"/>
                  </a:lnTo>
                  <a:lnTo>
                    <a:pt x="110" y="378"/>
                  </a:lnTo>
                  <a:lnTo>
                    <a:pt x="110" y="408"/>
                  </a:lnTo>
                  <a:close/>
                  <a:moveTo>
                    <a:pt x="110" y="366"/>
                  </a:moveTo>
                  <a:lnTo>
                    <a:pt x="97" y="366"/>
                  </a:lnTo>
                  <a:lnTo>
                    <a:pt x="97" y="340"/>
                  </a:lnTo>
                  <a:lnTo>
                    <a:pt x="110" y="340"/>
                  </a:lnTo>
                  <a:lnTo>
                    <a:pt x="110" y="366"/>
                  </a:lnTo>
                  <a:close/>
                  <a:moveTo>
                    <a:pt x="110" y="328"/>
                  </a:moveTo>
                  <a:lnTo>
                    <a:pt x="97" y="328"/>
                  </a:lnTo>
                  <a:lnTo>
                    <a:pt x="97" y="298"/>
                  </a:lnTo>
                  <a:lnTo>
                    <a:pt x="110" y="298"/>
                  </a:lnTo>
                  <a:lnTo>
                    <a:pt x="110" y="328"/>
                  </a:lnTo>
                  <a:close/>
                  <a:moveTo>
                    <a:pt x="110" y="286"/>
                  </a:moveTo>
                  <a:lnTo>
                    <a:pt x="97" y="286"/>
                  </a:lnTo>
                  <a:lnTo>
                    <a:pt x="97" y="261"/>
                  </a:lnTo>
                  <a:lnTo>
                    <a:pt x="110" y="261"/>
                  </a:lnTo>
                  <a:lnTo>
                    <a:pt x="110" y="286"/>
                  </a:lnTo>
                  <a:close/>
                  <a:moveTo>
                    <a:pt x="110" y="244"/>
                  </a:moveTo>
                  <a:lnTo>
                    <a:pt x="97" y="244"/>
                  </a:lnTo>
                  <a:lnTo>
                    <a:pt x="97" y="219"/>
                  </a:lnTo>
                  <a:lnTo>
                    <a:pt x="110" y="219"/>
                  </a:lnTo>
                  <a:lnTo>
                    <a:pt x="110" y="244"/>
                  </a:lnTo>
                  <a:close/>
                  <a:moveTo>
                    <a:pt x="110" y="206"/>
                  </a:moveTo>
                  <a:lnTo>
                    <a:pt x="97" y="206"/>
                  </a:lnTo>
                  <a:lnTo>
                    <a:pt x="97" y="177"/>
                  </a:lnTo>
                  <a:lnTo>
                    <a:pt x="110" y="177"/>
                  </a:lnTo>
                  <a:lnTo>
                    <a:pt x="110" y="206"/>
                  </a:lnTo>
                  <a:close/>
                  <a:moveTo>
                    <a:pt x="110" y="164"/>
                  </a:moveTo>
                  <a:lnTo>
                    <a:pt x="97" y="164"/>
                  </a:lnTo>
                  <a:lnTo>
                    <a:pt x="97" y="139"/>
                  </a:lnTo>
                  <a:lnTo>
                    <a:pt x="110" y="139"/>
                  </a:lnTo>
                  <a:lnTo>
                    <a:pt x="110" y="164"/>
                  </a:lnTo>
                  <a:close/>
                  <a:moveTo>
                    <a:pt x="110" y="126"/>
                  </a:moveTo>
                  <a:lnTo>
                    <a:pt x="97" y="126"/>
                  </a:lnTo>
                  <a:lnTo>
                    <a:pt x="97" y="97"/>
                  </a:lnTo>
                  <a:lnTo>
                    <a:pt x="110" y="97"/>
                  </a:lnTo>
                  <a:lnTo>
                    <a:pt x="110" y="126"/>
                  </a:lnTo>
                  <a:close/>
                  <a:moveTo>
                    <a:pt x="110" y="84"/>
                  </a:moveTo>
                  <a:lnTo>
                    <a:pt x="97" y="84"/>
                  </a:lnTo>
                  <a:lnTo>
                    <a:pt x="97" y="59"/>
                  </a:lnTo>
                  <a:lnTo>
                    <a:pt x="110" y="59"/>
                  </a:lnTo>
                  <a:lnTo>
                    <a:pt x="110" y="84"/>
                  </a:lnTo>
                  <a:close/>
                  <a:moveTo>
                    <a:pt x="139" y="408"/>
                  </a:moveTo>
                  <a:lnTo>
                    <a:pt x="122" y="408"/>
                  </a:lnTo>
                  <a:lnTo>
                    <a:pt x="122" y="378"/>
                  </a:lnTo>
                  <a:lnTo>
                    <a:pt x="139" y="378"/>
                  </a:lnTo>
                  <a:lnTo>
                    <a:pt x="139" y="408"/>
                  </a:lnTo>
                  <a:close/>
                  <a:moveTo>
                    <a:pt x="139" y="366"/>
                  </a:moveTo>
                  <a:lnTo>
                    <a:pt x="122" y="366"/>
                  </a:lnTo>
                  <a:lnTo>
                    <a:pt x="122" y="340"/>
                  </a:lnTo>
                  <a:lnTo>
                    <a:pt x="139" y="340"/>
                  </a:lnTo>
                  <a:lnTo>
                    <a:pt x="139" y="366"/>
                  </a:lnTo>
                  <a:close/>
                  <a:moveTo>
                    <a:pt x="139" y="328"/>
                  </a:moveTo>
                  <a:lnTo>
                    <a:pt x="122" y="328"/>
                  </a:lnTo>
                  <a:lnTo>
                    <a:pt x="122" y="298"/>
                  </a:lnTo>
                  <a:lnTo>
                    <a:pt x="139" y="298"/>
                  </a:lnTo>
                  <a:lnTo>
                    <a:pt x="139" y="328"/>
                  </a:lnTo>
                  <a:close/>
                  <a:moveTo>
                    <a:pt x="139" y="286"/>
                  </a:moveTo>
                  <a:lnTo>
                    <a:pt x="122" y="286"/>
                  </a:lnTo>
                  <a:lnTo>
                    <a:pt x="122" y="261"/>
                  </a:lnTo>
                  <a:lnTo>
                    <a:pt x="139" y="261"/>
                  </a:lnTo>
                  <a:lnTo>
                    <a:pt x="139" y="286"/>
                  </a:lnTo>
                  <a:close/>
                  <a:moveTo>
                    <a:pt x="139" y="244"/>
                  </a:moveTo>
                  <a:lnTo>
                    <a:pt x="122" y="244"/>
                  </a:lnTo>
                  <a:lnTo>
                    <a:pt x="122" y="219"/>
                  </a:lnTo>
                  <a:lnTo>
                    <a:pt x="139" y="219"/>
                  </a:lnTo>
                  <a:lnTo>
                    <a:pt x="139" y="244"/>
                  </a:lnTo>
                  <a:close/>
                  <a:moveTo>
                    <a:pt x="139" y="206"/>
                  </a:moveTo>
                  <a:lnTo>
                    <a:pt x="122" y="206"/>
                  </a:lnTo>
                  <a:lnTo>
                    <a:pt x="122" y="177"/>
                  </a:lnTo>
                  <a:lnTo>
                    <a:pt x="139" y="177"/>
                  </a:lnTo>
                  <a:lnTo>
                    <a:pt x="139" y="206"/>
                  </a:lnTo>
                  <a:close/>
                  <a:moveTo>
                    <a:pt x="139" y="164"/>
                  </a:moveTo>
                  <a:lnTo>
                    <a:pt x="122" y="164"/>
                  </a:lnTo>
                  <a:lnTo>
                    <a:pt x="122" y="139"/>
                  </a:lnTo>
                  <a:lnTo>
                    <a:pt x="139" y="139"/>
                  </a:lnTo>
                  <a:lnTo>
                    <a:pt x="139" y="164"/>
                  </a:lnTo>
                  <a:close/>
                  <a:moveTo>
                    <a:pt x="139" y="126"/>
                  </a:moveTo>
                  <a:lnTo>
                    <a:pt x="122" y="126"/>
                  </a:lnTo>
                  <a:lnTo>
                    <a:pt x="122" y="97"/>
                  </a:lnTo>
                  <a:lnTo>
                    <a:pt x="139" y="97"/>
                  </a:lnTo>
                  <a:lnTo>
                    <a:pt x="139" y="126"/>
                  </a:lnTo>
                  <a:close/>
                  <a:moveTo>
                    <a:pt x="139" y="84"/>
                  </a:moveTo>
                  <a:lnTo>
                    <a:pt x="122" y="84"/>
                  </a:lnTo>
                  <a:lnTo>
                    <a:pt x="122" y="59"/>
                  </a:lnTo>
                  <a:lnTo>
                    <a:pt x="139" y="59"/>
                  </a:lnTo>
                  <a:lnTo>
                    <a:pt x="139" y="84"/>
                  </a:lnTo>
                  <a:close/>
                </a:path>
              </a:pathLst>
            </a:custGeom>
            <a:solidFill>
              <a:srgbClr val="54B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" name="Freeform 18"/>
            <p:cNvSpPr>
              <a:spLocks noEditPoints="1" noChangeArrowheads="1"/>
            </p:cNvSpPr>
            <p:nvPr/>
          </p:nvSpPr>
          <p:spPr bwMode="auto">
            <a:xfrm>
              <a:off x="0" y="873125"/>
              <a:ext cx="173038" cy="566738"/>
            </a:xfrm>
            <a:custGeom>
              <a:avLst/>
              <a:gdLst>
                <a:gd name="T0" fmla="*/ 173038 w 109"/>
                <a:gd name="T1" fmla="*/ 0 h 357"/>
                <a:gd name="T2" fmla="*/ 20638 w 109"/>
                <a:gd name="T3" fmla="*/ 514350 h 357"/>
                <a:gd name="T4" fmla="*/ 20638 w 109"/>
                <a:gd name="T5" fmla="*/ 500063 h 357"/>
                <a:gd name="T6" fmla="*/ 33338 w 109"/>
                <a:gd name="T7" fmla="*/ 447675 h 357"/>
                <a:gd name="T8" fmla="*/ 33338 w 109"/>
                <a:gd name="T9" fmla="*/ 447675 h 357"/>
                <a:gd name="T10" fmla="*/ 33338 w 109"/>
                <a:gd name="T11" fmla="*/ 354013 h 357"/>
                <a:gd name="T12" fmla="*/ 20638 w 109"/>
                <a:gd name="T13" fmla="*/ 300038 h 357"/>
                <a:gd name="T14" fmla="*/ 20638 w 109"/>
                <a:gd name="T15" fmla="*/ 287338 h 357"/>
                <a:gd name="T16" fmla="*/ 33338 w 109"/>
                <a:gd name="T17" fmla="*/ 233363 h 357"/>
                <a:gd name="T18" fmla="*/ 33338 w 109"/>
                <a:gd name="T19" fmla="*/ 233363 h 357"/>
                <a:gd name="T20" fmla="*/ 33338 w 109"/>
                <a:gd name="T21" fmla="*/ 139700 h 357"/>
                <a:gd name="T22" fmla="*/ 20638 w 109"/>
                <a:gd name="T23" fmla="*/ 87313 h 357"/>
                <a:gd name="T24" fmla="*/ 20638 w 109"/>
                <a:gd name="T25" fmla="*/ 66675 h 357"/>
                <a:gd name="T26" fmla="*/ 66675 w 109"/>
                <a:gd name="T27" fmla="*/ 554038 h 357"/>
                <a:gd name="T28" fmla="*/ 66675 w 109"/>
                <a:gd name="T29" fmla="*/ 554038 h 357"/>
                <a:gd name="T30" fmla="*/ 66675 w 109"/>
                <a:gd name="T31" fmla="*/ 460375 h 357"/>
                <a:gd name="T32" fmla="*/ 47625 w 109"/>
                <a:gd name="T33" fmla="*/ 406400 h 357"/>
                <a:gd name="T34" fmla="*/ 47625 w 109"/>
                <a:gd name="T35" fmla="*/ 393700 h 357"/>
                <a:gd name="T36" fmla="*/ 66675 w 109"/>
                <a:gd name="T37" fmla="*/ 339725 h 357"/>
                <a:gd name="T38" fmla="*/ 66675 w 109"/>
                <a:gd name="T39" fmla="*/ 339725 h 357"/>
                <a:gd name="T40" fmla="*/ 66675 w 109"/>
                <a:gd name="T41" fmla="*/ 247650 h 357"/>
                <a:gd name="T42" fmla="*/ 47625 w 109"/>
                <a:gd name="T43" fmla="*/ 193675 h 357"/>
                <a:gd name="T44" fmla="*/ 47625 w 109"/>
                <a:gd name="T45" fmla="*/ 180975 h 357"/>
                <a:gd name="T46" fmla="*/ 66675 w 109"/>
                <a:gd name="T47" fmla="*/ 120650 h 357"/>
                <a:gd name="T48" fmla="*/ 66675 w 109"/>
                <a:gd name="T49" fmla="*/ 120650 h 357"/>
                <a:gd name="T50" fmla="*/ 66675 w 109"/>
                <a:gd name="T51" fmla="*/ 33338 h 357"/>
                <a:gd name="T52" fmla="*/ 80963 w 109"/>
                <a:gd name="T53" fmla="*/ 514350 h 357"/>
                <a:gd name="T54" fmla="*/ 80963 w 109"/>
                <a:gd name="T55" fmla="*/ 500063 h 357"/>
                <a:gd name="T56" fmla="*/ 93663 w 109"/>
                <a:gd name="T57" fmla="*/ 447675 h 357"/>
                <a:gd name="T58" fmla="*/ 93663 w 109"/>
                <a:gd name="T59" fmla="*/ 447675 h 357"/>
                <a:gd name="T60" fmla="*/ 93663 w 109"/>
                <a:gd name="T61" fmla="*/ 354013 h 357"/>
                <a:gd name="T62" fmla="*/ 80963 w 109"/>
                <a:gd name="T63" fmla="*/ 300038 h 357"/>
                <a:gd name="T64" fmla="*/ 80963 w 109"/>
                <a:gd name="T65" fmla="*/ 287338 h 357"/>
                <a:gd name="T66" fmla="*/ 93663 w 109"/>
                <a:gd name="T67" fmla="*/ 233363 h 357"/>
                <a:gd name="T68" fmla="*/ 93663 w 109"/>
                <a:gd name="T69" fmla="*/ 233363 h 357"/>
                <a:gd name="T70" fmla="*/ 93663 w 109"/>
                <a:gd name="T71" fmla="*/ 139700 h 357"/>
                <a:gd name="T72" fmla="*/ 80963 w 109"/>
                <a:gd name="T73" fmla="*/ 87313 h 357"/>
                <a:gd name="T74" fmla="*/ 80963 w 109"/>
                <a:gd name="T75" fmla="*/ 66675 h 357"/>
                <a:gd name="T76" fmla="*/ 127000 w 109"/>
                <a:gd name="T77" fmla="*/ 554038 h 357"/>
                <a:gd name="T78" fmla="*/ 127000 w 109"/>
                <a:gd name="T79" fmla="*/ 554038 h 357"/>
                <a:gd name="T80" fmla="*/ 127000 w 109"/>
                <a:gd name="T81" fmla="*/ 460375 h 357"/>
                <a:gd name="T82" fmla="*/ 106363 w 109"/>
                <a:gd name="T83" fmla="*/ 406400 h 357"/>
                <a:gd name="T84" fmla="*/ 106363 w 109"/>
                <a:gd name="T85" fmla="*/ 393700 h 357"/>
                <a:gd name="T86" fmla="*/ 127000 w 109"/>
                <a:gd name="T87" fmla="*/ 339725 h 357"/>
                <a:gd name="T88" fmla="*/ 127000 w 109"/>
                <a:gd name="T89" fmla="*/ 339725 h 357"/>
                <a:gd name="T90" fmla="*/ 127000 w 109"/>
                <a:gd name="T91" fmla="*/ 247650 h 357"/>
                <a:gd name="T92" fmla="*/ 106363 w 109"/>
                <a:gd name="T93" fmla="*/ 193675 h 357"/>
                <a:gd name="T94" fmla="*/ 106363 w 109"/>
                <a:gd name="T95" fmla="*/ 180975 h 357"/>
                <a:gd name="T96" fmla="*/ 127000 w 109"/>
                <a:gd name="T97" fmla="*/ 120650 h 357"/>
                <a:gd name="T98" fmla="*/ 127000 w 109"/>
                <a:gd name="T99" fmla="*/ 120650 h 357"/>
                <a:gd name="T100" fmla="*/ 127000 w 109"/>
                <a:gd name="T101" fmla="*/ 33338 h 357"/>
                <a:gd name="T102" fmla="*/ 139700 w 109"/>
                <a:gd name="T103" fmla="*/ 514350 h 357"/>
                <a:gd name="T104" fmla="*/ 139700 w 109"/>
                <a:gd name="T105" fmla="*/ 500063 h 357"/>
                <a:gd name="T106" fmla="*/ 160338 w 109"/>
                <a:gd name="T107" fmla="*/ 447675 h 357"/>
                <a:gd name="T108" fmla="*/ 160338 w 109"/>
                <a:gd name="T109" fmla="*/ 447675 h 357"/>
                <a:gd name="T110" fmla="*/ 160338 w 109"/>
                <a:gd name="T111" fmla="*/ 354013 h 357"/>
                <a:gd name="T112" fmla="*/ 139700 w 109"/>
                <a:gd name="T113" fmla="*/ 300038 h 357"/>
                <a:gd name="T114" fmla="*/ 139700 w 109"/>
                <a:gd name="T115" fmla="*/ 287338 h 357"/>
                <a:gd name="T116" fmla="*/ 160338 w 109"/>
                <a:gd name="T117" fmla="*/ 233363 h 357"/>
                <a:gd name="T118" fmla="*/ 160338 w 109"/>
                <a:gd name="T119" fmla="*/ 233363 h 357"/>
                <a:gd name="T120" fmla="*/ 160338 w 109"/>
                <a:gd name="T121" fmla="*/ 139700 h 357"/>
                <a:gd name="T122" fmla="*/ 139700 w 109"/>
                <a:gd name="T123" fmla="*/ 87313 h 357"/>
                <a:gd name="T124" fmla="*/ 139700 w 109"/>
                <a:gd name="T125" fmla="*/ 66675 h 35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9"/>
                <a:gd name="T190" fmla="*/ 0 h 357"/>
                <a:gd name="T191" fmla="*/ 109 w 109"/>
                <a:gd name="T192" fmla="*/ 357 h 35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9" h="357">
                  <a:moveTo>
                    <a:pt x="0" y="0"/>
                  </a:moveTo>
                  <a:lnTo>
                    <a:pt x="0" y="357"/>
                  </a:lnTo>
                  <a:lnTo>
                    <a:pt x="109" y="357"/>
                  </a:lnTo>
                  <a:lnTo>
                    <a:pt x="109" y="0"/>
                  </a:lnTo>
                  <a:lnTo>
                    <a:pt x="0" y="0"/>
                  </a:lnTo>
                  <a:close/>
                  <a:moveTo>
                    <a:pt x="21" y="349"/>
                  </a:moveTo>
                  <a:lnTo>
                    <a:pt x="13" y="349"/>
                  </a:lnTo>
                  <a:lnTo>
                    <a:pt x="13" y="324"/>
                  </a:lnTo>
                  <a:lnTo>
                    <a:pt x="21" y="324"/>
                  </a:lnTo>
                  <a:lnTo>
                    <a:pt x="21" y="349"/>
                  </a:lnTo>
                  <a:close/>
                  <a:moveTo>
                    <a:pt x="21" y="315"/>
                  </a:moveTo>
                  <a:lnTo>
                    <a:pt x="13" y="315"/>
                  </a:lnTo>
                  <a:lnTo>
                    <a:pt x="13" y="290"/>
                  </a:lnTo>
                  <a:lnTo>
                    <a:pt x="21" y="290"/>
                  </a:lnTo>
                  <a:lnTo>
                    <a:pt x="21" y="315"/>
                  </a:lnTo>
                  <a:close/>
                  <a:moveTo>
                    <a:pt x="21" y="282"/>
                  </a:moveTo>
                  <a:lnTo>
                    <a:pt x="13" y="282"/>
                  </a:lnTo>
                  <a:lnTo>
                    <a:pt x="13" y="256"/>
                  </a:lnTo>
                  <a:lnTo>
                    <a:pt x="21" y="256"/>
                  </a:lnTo>
                  <a:lnTo>
                    <a:pt x="21" y="282"/>
                  </a:lnTo>
                  <a:close/>
                  <a:moveTo>
                    <a:pt x="21" y="248"/>
                  </a:moveTo>
                  <a:lnTo>
                    <a:pt x="13" y="248"/>
                  </a:lnTo>
                  <a:lnTo>
                    <a:pt x="13" y="223"/>
                  </a:lnTo>
                  <a:lnTo>
                    <a:pt x="21" y="223"/>
                  </a:lnTo>
                  <a:lnTo>
                    <a:pt x="21" y="248"/>
                  </a:lnTo>
                  <a:close/>
                  <a:moveTo>
                    <a:pt x="21" y="214"/>
                  </a:moveTo>
                  <a:lnTo>
                    <a:pt x="13" y="214"/>
                  </a:lnTo>
                  <a:lnTo>
                    <a:pt x="13" y="189"/>
                  </a:lnTo>
                  <a:lnTo>
                    <a:pt x="21" y="189"/>
                  </a:lnTo>
                  <a:lnTo>
                    <a:pt x="21" y="214"/>
                  </a:lnTo>
                  <a:close/>
                  <a:moveTo>
                    <a:pt x="21" y="181"/>
                  </a:moveTo>
                  <a:lnTo>
                    <a:pt x="13" y="181"/>
                  </a:lnTo>
                  <a:lnTo>
                    <a:pt x="13" y="156"/>
                  </a:lnTo>
                  <a:lnTo>
                    <a:pt x="21" y="156"/>
                  </a:lnTo>
                  <a:lnTo>
                    <a:pt x="21" y="181"/>
                  </a:lnTo>
                  <a:close/>
                  <a:moveTo>
                    <a:pt x="21" y="147"/>
                  </a:moveTo>
                  <a:lnTo>
                    <a:pt x="13" y="147"/>
                  </a:lnTo>
                  <a:lnTo>
                    <a:pt x="13" y="122"/>
                  </a:lnTo>
                  <a:lnTo>
                    <a:pt x="21" y="122"/>
                  </a:lnTo>
                  <a:lnTo>
                    <a:pt x="21" y="147"/>
                  </a:lnTo>
                  <a:close/>
                  <a:moveTo>
                    <a:pt x="21" y="114"/>
                  </a:moveTo>
                  <a:lnTo>
                    <a:pt x="13" y="114"/>
                  </a:lnTo>
                  <a:lnTo>
                    <a:pt x="13" y="88"/>
                  </a:lnTo>
                  <a:lnTo>
                    <a:pt x="21" y="88"/>
                  </a:lnTo>
                  <a:lnTo>
                    <a:pt x="21" y="114"/>
                  </a:lnTo>
                  <a:close/>
                  <a:moveTo>
                    <a:pt x="21" y="76"/>
                  </a:moveTo>
                  <a:lnTo>
                    <a:pt x="13" y="76"/>
                  </a:lnTo>
                  <a:lnTo>
                    <a:pt x="13" y="55"/>
                  </a:lnTo>
                  <a:lnTo>
                    <a:pt x="21" y="55"/>
                  </a:lnTo>
                  <a:lnTo>
                    <a:pt x="21" y="76"/>
                  </a:lnTo>
                  <a:close/>
                  <a:moveTo>
                    <a:pt x="21" y="42"/>
                  </a:moveTo>
                  <a:lnTo>
                    <a:pt x="13" y="42"/>
                  </a:lnTo>
                  <a:lnTo>
                    <a:pt x="13" y="21"/>
                  </a:lnTo>
                  <a:lnTo>
                    <a:pt x="21" y="21"/>
                  </a:lnTo>
                  <a:lnTo>
                    <a:pt x="21" y="42"/>
                  </a:lnTo>
                  <a:close/>
                  <a:moveTo>
                    <a:pt x="42" y="349"/>
                  </a:moveTo>
                  <a:lnTo>
                    <a:pt x="30" y="349"/>
                  </a:lnTo>
                  <a:lnTo>
                    <a:pt x="30" y="324"/>
                  </a:lnTo>
                  <a:lnTo>
                    <a:pt x="42" y="324"/>
                  </a:lnTo>
                  <a:lnTo>
                    <a:pt x="42" y="349"/>
                  </a:lnTo>
                  <a:close/>
                  <a:moveTo>
                    <a:pt x="42" y="315"/>
                  </a:moveTo>
                  <a:lnTo>
                    <a:pt x="30" y="315"/>
                  </a:lnTo>
                  <a:lnTo>
                    <a:pt x="30" y="290"/>
                  </a:lnTo>
                  <a:lnTo>
                    <a:pt x="42" y="290"/>
                  </a:lnTo>
                  <a:lnTo>
                    <a:pt x="42" y="315"/>
                  </a:lnTo>
                  <a:close/>
                  <a:moveTo>
                    <a:pt x="42" y="282"/>
                  </a:moveTo>
                  <a:lnTo>
                    <a:pt x="30" y="282"/>
                  </a:lnTo>
                  <a:lnTo>
                    <a:pt x="30" y="256"/>
                  </a:lnTo>
                  <a:lnTo>
                    <a:pt x="42" y="256"/>
                  </a:lnTo>
                  <a:lnTo>
                    <a:pt x="42" y="282"/>
                  </a:lnTo>
                  <a:close/>
                  <a:moveTo>
                    <a:pt x="42" y="248"/>
                  </a:moveTo>
                  <a:lnTo>
                    <a:pt x="30" y="248"/>
                  </a:lnTo>
                  <a:lnTo>
                    <a:pt x="30" y="223"/>
                  </a:lnTo>
                  <a:lnTo>
                    <a:pt x="42" y="223"/>
                  </a:lnTo>
                  <a:lnTo>
                    <a:pt x="42" y="248"/>
                  </a:lnTo>
                  <a:close/>
                  <a:moveTo>
                    <a:pt x="42" y="214"/>
                  </a:moveTo>
                  <a:lnTo>
                    <a:pt x="30" y="214"/>
                  </a:lnTo>
                  <a:lnTo>
                    <a:pt x="30" y="189"/>
                  </a:lnTo>
                  <a:lnTo>
                    <a:pt x="42" y="189"/>
                  </a:lnTo>
                  <a:lnTo>
                    <a:pt x="42" y="214"/>
                  </a:lnTo>
                  <a:close/>
                  <a:moveTo>
                    <a:pt x="42" y="181"/>
                  </a:moveTo>
                  <a:lnTo>
                    <a:pt x="30" y="181"/>
                  </a:lnTo>
                  <a:lnTo>
                    <a:pt x="30" y="156"/>
                  </a:lnTo>
                  <a:lnTo>
                    <a:pt x="42" y="156"/>
                  </a:lnTo>
                  <a:lnTo>
                    <a:pt x="42" y="181"/>
                  </a:lnTo>
                  <a:close/>
                  <a:moveTo>
                    <a:pt x="42" y="147"/>
                  </a:moveTo>
                  <a:lnTo>
                    <a:pt x="30" y="147"/>
                  </a:lnTo>
                  <a:lnTo>
                    <a:pt x="30" y="122"/>
                  </a:lnTo>
                  <a:lnTo>
                    <a:pt x="42" y="122"/>
                  </a:lnTo>
                  <a:lnTo>
                    <a:pt x="42" y="147"/>
                  </a:lnTo>
                  <a:close/>
                  <a:moveTo>
                    <a:pt x="42" y="114"/>
                  </a:moveTo>
                  <a:lnTo>
                    <a:pt x="30" y="114"/>
                  </a:lnTo>
                  <a:lnTo>
                    <a:pt x="30" y="88"/>
                  </a:lnTo>
                  <a:lnTo>
                    <a:pt x="42" y="88"/>
                  </a:lnTo>
                  <a:lnTo>
                    <a:pt x="42" y="114"/>
                  </a:lnTo>
                  <a:close/>
                  <a:moveTo>
                    <a:pt x="42" y="76"/>
                  </a:moveTo>
                  <a:lnTo>
                    <a:pt x="30" y="76"/>
                  </a:lnTo>
                  <a:lnTo>
                    <a:pt x="30" y="55"/>
                  </a:lnTo>
                  <a:lnTo>
                    <a:pt x="42" y="55"/>
                  </a:lnTo>
                  <a:lnTo>
                    <a:pt x="42" y="76"/>
                  </a:lnTo>
                  <a:close/>
                  <a:moveTo>
                    <a:pt x="42" y="42"/>
                  </a:moveTo>
                  <a:lnTo>
                    <a:pt x="30" y="42"/>
                  </a:lnTo>
                  <a:lnTo>
                    <a:pt x="30" y="21"/>
                  </a:lnTo>
                  <a:lnTo>
                    <a:pt x="42" y="21"/>
                  </a:lnTo>
                  <a:lnTo>
                    <a:pt x="42" y="42"/>
                  </a:lnTo>
                  <a:close/>
                  <a:moveTo>
                    <a:pt x="59" y="349"/>
                  </a:moveTo>
                  <a:lnTo>
                    <a:pt x="51" y="349"/>
                  </a:lnTo>
                  <a:lnTo>
                    <a:pt x="51" y="324"/>
                  </a:lnTo>
                  <a:lnTo>
                    <a:pt x="59" y="324"/>
                  </a:lnTo>
                  <a:lnTo>
                    <a:pt x="59" y="349"/>
                  </a:lnTo>
                  <a:close/>
                  <a:moveTo>
                    <a:pt x="59" y="315"/>
                  </a:moveTo>
                  <a:lnTo>
                    <a:pt x="51" y="315"/>
                  </a:lnTo>
                  <a:lnTo>
                    <a:pt x="51" y="290"/>
                  </a:lnTo>
                  <a:lnTo>
                    <a:pt x="59" y="290"/>
                  </a:lnTo>
                  <a:lnTo>
                    <a:pt x="59" y="315"/>
                  </a:lnTo>
                  <a:close/>
                  <a:moveTo>
                    <a:pt x="59" y="282"/>
                  </a:moveTo>
                  <a:lnTo>
                    <a:pt x="51" y="282"/>
                  </a:lnTo>
                  <a:lnTo>
                    <a:pt x="51" y="256"/>
                  </a:lnTo>
                  <a:lnTo>
                    <a:pt x="59" y="256"/>
                  </a:lnTo>
                  <a:lnTo>
                    <a:pt x="59" y="282"/>
                  </a:lnTo>
                  <a:close/>
                  <a:moveTo>
                    <a:pt x="59" y="248"/>
                  </a:moveTo>
                  <a:lnTo>
                    <a:pt x="51" y="248"/>
                  </a:lnTo>
                  <a:lnTo>
                    <a:pt x="51" y="223"/>
                  </a:lnTo>
                  <a:lnTo>
                    <a:pt x="59" y="223"/>
                  </a:lnTo>
                  <a:lnTo>
                    <a:pt x="59" y="248"/>
                  </a:lnTo>
                  <a:close/>
                  <a:moveTo>
                    <a:pt x="59" y="214"/>
                  </a:moveTo>
                  <a:lnTo>
                    <a:pt x="51" y="214"/>
                  </a:lnTo>
                  <a:lnTo>
                    <a:pt x="51" y="189"/>
                  </a:lnTo>
                  <a:lnTo>
                    <a:pt x="59" y="189"/>
                  </a:lnTo>
                  <a:lnTo>
                    <a:pt x="59" y="214"/>
                  </a:lnTo>
                  <a:close/>
                  <a:moveTo>
                    <a:pt x="59" y="181"/>
                  </a:moveTo>
                  <a:lnTo>
                    <a:pt x="51" y="181"/>
                  </a:lnTo>
                  <a:lnTo>
                    <a:pt x="51" y="156"/>
                  </a:lnTo>
                  <a:lnTo>
                    <a:pt x="59" y="156"/>
                  </a:lnTo>
                  <a:lnTo>
                    <a:pt x="59" y="181"/>
                  </a:lnTo>
                  <a:close/>
                  <a:moveTo>
                    <a:pt x="59" y="147"/>
                  </a:moveTo>
                  <a:lnTo>
                    <a:pt x="51" y="147"/>
                  </a:lnTo>
                  <a:lnTo>
                    <a:pt x="51" y="122"/>
                  </a:lnTo>
                  <a:lnTo>
                    <a:pt x="59" y="122"/>
                  </a:lnTo>
                  <a:lnTo>
                    <a:pt x="59" y="147"/>
                  </a:lnTo>
                  <a:close/>
                  <a:moveTo>
                    <a:pt x="59" y="114"/>
                  </a:moveTo>
                  <a:lnTo>
                    <a:pt x="51" y="114"/>
                  </a:lnTo>
                  <a:lnTo>
                    <a:pt x="51" y="88"/>
                  </a:lnTo>
                  <a:lnTo>
                    <a:pt x="59" y="88"/>
                  </a:lnTo>
                  <a:lnTo>
                    <a:pt x="59" y="114"/>
                  </a:lnTo>
                  <a:close/>
                  <a:moveTo>
                    <a:pt x="59" y="76"/>
                  </a:moveTo>
                  <a:lnTo>
                    <a:pt x="51" y="76"/>
                  </a:lnTo>
                  <a:lnTo>
                    <a:pt x="51" y="55"/>
                  </a:lnTo>
                  <a:lnTo>
                    <a:pt x="59" y="55"/>
                  </a:lnTo>
                  <a:lnTo>
                    <a:pt x="59" y="76"/>
                  </a:lnTo>
                  <a:close/>
                  <a:moveTo>
                    <a:pt x="59" y="42"/>
                  </a:moveTo>
                  <a:lnTo>
                    <a:pt x="51" y="42"/>
                  </a:lnTo>
                  <a:lnTo>
                    <a:pt x="51" y="21"/>
                  </a:lnTo>
                  <a:lnTo>
                    <a:pt x="59" y="21"/>
                  </a:lnTo>
                  <a:lnTo>
                    <a:pt x="59" y="42"/>
                  </a:lnTo>
                  <a:close/>
                  <a:moveTo>
                    <a:pt x="80" y="349"/>
                  </a:moveTo>
                  <a:lnTo>
                    <a:pt x="67" y="349"/>
                  </a:lnTo>
                  <a:lnTo>
                    <a:pt x="67" y="324"/>
                  </a:lnTo>
                  <a:lnTo>
                    <a:pt x="80" y="324"/>
                  </a:lnTo>
                  <a:lnTo>
                    <a:pt x="80" y="349"/>
                  </a:lnTo>
                  <a:close/>
                  <a:moveTo>
                    <a:pt x="80" y="315"/>
                  </a:moveTo>
                  <a:lnTo>
                    <a:pt x="67" y="315"/>
                  </a:lnTo>
                  <a:lnTo>
                    <a:pt x="67" y="290"/>
                  </a:lnTo>
                  <a:lnTo>
                    <a:pt x="80" y="290"/>
                  </a:lnTo>
                  <a:lnTo>
                    <a:pt x="80" y="315"/>
                  </a:lnTo>
                  <a:close/>
                  <a:moveTo>
                    <a:pt x="80" y="282"/>
                  </a:moveTo>
                  <a:lnTo>
                    <a:pt x="67" y="282"/>
                  </a:lnTo>
                  <a:lnTo>
                    <a:pt x="67" y="256"/>
                  </a:lnTo>
                  <a:lnTo>
                    <a:pt x="80" y="256"/>
                  </a:lnTo>
                  <a:lnTo>
                    <a:pt x="80" y="282"/>
                  </a:lnTo>
                  <a:close/>
                  <a:moveTo>
                    <a:pt x="80" y="248"/>
                  </a:moveTo>
                  <a:lnTo>
                    <a:pt x="67" y="248"/>
                  </a:lnTo>
                  <a:lnTo>
                    <a:pt x="67" y="223"/>
                  </a:lnTo>
                  <a:lnTo>
                    <a:pt x="80" y="223"/>
                  </a:lnTo>
                  <a:lnTo>
                    <a:pt x="80" y="248"/>
                  </a:lnTo>
                  <a:close/>
                  <a:moveTo>
                    <a:pt x="80" y="214"/>
                  </a:moveTo>
                  <a:lnTo>
                    <a:pt x="67" y="214"/>
                  </a:lnTo>
                  <a:lnTo>
                    <a:pt x="67" y="189"/>
                  </a:lnTo>
                  <a:lnTo>
                    <a:pt x="80" y="189"/>
                  </a:lnTo>
                  <a:lnTo>
                    <a:pt x="80" y="214"/>
                  </a:lnTo>
                  <a:close/>
                  <a:moveTo>
                    <a:pt x="80" y="181"/>
                  </a:moveTo>
                  <a:lnTo>
                    <a:pt x="67" y="181"/>
                  </a:lnTo>
                  <a:lnTo>
                    <a:pt x="67" y="156"/>
                  </a:lnTo>
                  <a:lnTo>
                    <a:pt x="80" y="156"/>
                  </a:lnTo>
                  <a:lnTo>
                    <a:pt x="80" y="181"/>
                  </a:lnTo>
                  <a:close/>
                  <a:moveTo>
                    <a:pt x="80" y="147"/>
                  </a:moveTo>
                  <a:lnTo>
                    <a:pt x="67" y="147"/>
                  </a:lnTo>
                  <a:lnTo>
                    <a:pt x="67" y="122"/>
                  </a:lnTo>
                  <a:lnTo>
                    <a:pt x="80" y="122"/>
                  </a:lnTo>
                  <a:lnTo>
                    <a:pt x="80" y="147"/>
                  </a:lnTo>
                  <a:close/>
                  <a:moveTo>
                    <a:pt x="80" y="114"/>
                  </a:moveTo>
                  <a:lnTo>
                    <a:pt x="67" y="114"/>
                  </a:lnTo>
                  <a:lnTo>
                    <a:pt x="67" y="88"/>
                  </a:lnTo>
                  <a:lnTo>
                    <a:pt x="80" y="88"/>
                  </a:lnTo>
                  <a:lnTo>
                    <a:pt x="80" y="114"/>
                  </a:lnTo>
                  <a:close/>
                  <a:moveTo>
                    <a:pt x="80" y="76"/>
                  </a:moveTo>
                  <a:lnTo>
                    <a:pt x="67" y="76"/>
                  </a:lnTo>
                  <a:lnTo>
                    <a:pt x="67" y="55"/>
                  </a:lnTo>
                  <a:lnTo>
                    <a:pt x="80" y="55"/>
                  </a:lnTo>
                  <a:lnTo>
                    <a:pt x="80" y="76"/>
                  </a:lnTo>
                  <a:close/>
                  <a:moveTo>
                    <a:pt x="80" y="42"/>
                  </a:moveTo>
                  <a:lnTo>
                    <a:pt x="67" y="42"/>
                  </a:lnTo>
                  <a:lnTo>
                    <a:pt x="67" y="21"/>
                  </a:lnTo>
                  <a:lnTo>
                    <a:pt x="80" y="21"/>
                  </a:lnTo>
                  <a:lnTo>
                    <a:pt x="80" y="42"/>
                  </a:lnTo>
                  <a:close/>
                  <a:moveTo>
                    <a:pt x="101" y="349"/>
                  </a:moveTo>
                  <a:lnTo>
                    <a:pt x="88" y="349"/>
                  </a:lnTo>
                  <a:lnTo>
                    <a:pt x="88" y="324"/>
                  </a:lnTo>
                  <a:lnTo>
                    <a:pt x="101" y="324"/>
                  </a:lnTo>
                  <a:lnTo>
                    <a:pt x="101" y="349"/>
                  </a:lnTo>
                  <a:close/>
                  <a:moveTo>
                    <a:pt x="101" y="315"/>
                  </a:moveTo>
                  <a:lnTo>
                    <a:pt x="88" y="315"/>
                  </a:lnTo>
                  <a:lnTo>
                    <a:pt x="88" y="290"/>
                  </a:lnTo>
                  <a:lnTo>
                    <a:pt x="101" y="290"/>
                  </a:lnTo>
                  <a:lnTo>
                    <a:pt x="101" y="315"/>
                  </a:lnTo>
                  <a:close/>
                  <a:moveTo>
                    <a:pt x="101" y="282"/>
                  </a:moveTo>
                  <a:lnTo>
                    <a:pt x="88" y="282"/>
                  </a:lnTo>
                  <a:lnTo>
                    <a:pt x="88" y="256"/>
                  </a:lnTo>
                  <a:lnTo>
                    <a:pt x="101" y="256"/>
                  </a:lnTo>
                  <a:lnTo>
                    <a:pt x="101" y="282"/>
                  </a:lnTo>
                  <a:close/>
                  <a:moveTo>
                    <a:pt x="101" y="248"/>
                  </a:moveTo>
                  <a:lnTo>
                    <a:pt x="88" y="248"/>
                  </a:lnTo>
                  <a:lnTo>
                    <a:pt x="88" y="223"/>
                  </a:lnTo>
                  <a:lnTo>
                    <a:pt x="101" y="223"/>
                  </a:lnTo>
                  <a:lnTo>
                    <a:pt x="101" y="248"/>
                  </a:lnTo>
                  <a:close/>
                  <a:moveTo>
                    <a:pt x="101" y="214"/>
                  </a:moveTo>
                  <a:lnTo>
                    <a:pt x="88" y="214"/>
                  </a:lnTo>
                  <a:lnTo>
                    <a:pt x="88" y="189"/>
                  </a:lnTo>
                  <a:lnTo>
                    <a:pt x="101" y="189"/>
                  </a:lnTo>
                  <a:lnTo>
                    <a:pt x="101" y="214"/>
                  </a:lnTo>
                  <a:close/>
                  <a:moveTo>
                    <a:pt x="101" y="181"/>
                  </a:moveTo>
                  <a:lnTo>
                    <a:pt x="88" y="181"/>
                  </a:lnTo>
                  <a:lnTo>
                    <a:pt x="88" y="156"/>
                  </a:lnTo>
                  <a:lnTo>
                    <a:pt x="101" y="156"/>
                  </a:lnTo>
                  <a:lnTo>
                    <a:pt x="101" y="181"/>
                  </a:lnTo>
                  <a:close/>
                  <a:moveTo>
                    <a:pt x="101" y="147"/>
                  </a:moveTo>
                  <a:lnTo>
                    <a:pt x="88" y="147"/>
                  </a:lnTo>
                  <a:lnTo>
                    <a:pt x="88" y="122"/>
                  </a:lnTo>
                  <a:lnTo>
                    <a:pt x="101" y="122"/>
                  </a:lnTo>
                  <a:lnTo>
                    <a:pt x="101" y="147"/>
                  </a:lnTo>
                  <a:close/>
                  <a:moveTo>
                    <a:pt x="101" y="114"/>
                  </a:moveTo>
                  <a:lnTo>
                    <a:pt x="88" y="114"/>
                  </a:lnTo>
                  <a:lnTo>
                    <a:pt x="88" y="88"/>
                  </a:lnTo>
                  <a:lnTo>
                    <a:pt x="101" y="88"/>
                  </a:lnTo>
                  <a:lnTo>
                    <a:pt x="101" y="114"/>
                  </a:lnTo>
                  <a:close/>
                  <a:moveTo>
                    <a:pt x="101" y="76"/>
                  </a:moveTo>
                  <a:lnTo>
                    <a:pt x="88" y="76"/>
                  </a:lnTo>
                  <a:lnTo>
                    <a:pt x="88" y="55"/>
                  </a:lnTo>
                  <a:lnTo>
                    <a:pt x="101" y="55"/>
                  </a:lnTo>
                  <a:lnTo>
                    <a:pt x="101" y="76"/>
                  </a:lnTo>
                  <a:close/>
                  <a:moveTo>
                    <a:pt x="101" y="42"/>
                  </a:moveTo>
                  <a:lnTo>
                    <a:pt x="88" y="42"/>
                  </a:lnTo>
                  <a:lnTo>
                    <a:pt x="88" y="21"/>
                  </a:lnTo>
                  <a:lnTo>
                    <a:pt x="101" y="21"/>
                  </a:lnTo>
                  <a:lnTo>
                    <a:pt x="101" y="42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" name="Freeform 19"/>
            <p:cNvSpPr>
              <a:spLocks noChangeArrowheads="1"/>
            </p:cNvSpPr>
            <p:nvPr/>
          </p:nvSpPr>
          <p:spPr bwMode="auto">
            <a:xfrm>
              <a:off x="193675" y="500063"/>
              <a:ext cx="139700" cy="939800"/>
            </a:xfrm>
            <a:custGeom>
              <a:avLst/>
              <a:gdLst>
                <a:gd name="T0" fmla="*/ 99786 w 21"/>
                <a:gd name="T1" fmla="*/ 206623 h 141"/>
                <a:gd name="T2" fmla="*/ 99786 w 21"/>
                <a:gd name="T3" fmla="*/ 6665 h 141"/>
                <a:gd name="T4" fmla="*/ 93133 w 21"/>
                <a:gd name="T5" fmla="*/ 0 h 141"/>
                <a:gd name="T6" fmla="*/ 86481 w 21"/>
                <a:gd name="T7" fmla="*/ 6665 h 141"/>
                <a:gd name="T8" fmla="*/ 86481 w 21"/>
                <a:gd name="T9" fmla="*/ 206623 h 141"/>
                <a:gd name="T10" fmla="*/ 0 w 21"/>
                <a:gd name="T11" fmla="*/ 206623 h 141"/>
                <a:gd name="T12" fmla="*/ 0 w 21"/>
                <a:gd name="T13" fmla="*/ 939800 h 141"/>
                <a:gd name="T14" fmla="*/ 139700 w 21"/>
                <a:gd name="T15" fmla="*/ 939800 h 141"/>
                <a:gd name="T16" fmla="*/ 139700 w 21"/>
                <a:gd name="T17" fmla="*/ 206623 h 141"/>
                <a:gd name="T18" fmla="*/ 99786 w 21"/>
                <a:gd name="T19" fmla="*/ 206623 h 1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141"/>
                <a:gd name="T32" fmla="*/ 21 w 21"/>
                <a:gd name="T33" fmla="*/ 141 h 1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141">
                  <a:moveTo>
                    <a:pt x="15" y="3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4" y="0"/>
                    <a:pt x="13" y="0"/>
                    <a:pt x="13" y="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31"/>
                    <a:pt x="21" y="31"/>
                    <a:pt x="21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54B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" name="Freeform 20"/>
            <p:cNvSpPr>
              <a:spLocks noEditPoints="1" noChangeArrowheads="1"/>
            </p:cNvSpPr>
            <p:nvPr/>
          </p:nvSpPr>
          <p:spPr bwMode="auto">
            <a:xfrm>
              <a:off x="360363" y="393700"/>
              <a:ext cx="273050" cy="1046163"/>
            </a:xfrm>
            <a:custGeom>
              <a:avLst/>
              <a:gdLst>
                <a:gd name="T0" fmla="*/ 199793 w 41"/>
                <a:gd name="T1" fmla="*/ 139933 h 157"/>
                <a:gd name="T2" fmla="*/ 213112 w 41"/>
                <a:gd name="T3" fmla="*/ 139933 h 157"/>
                <a:gd name="T4" fmla="*/ 173154 w 41"/>
                <a:gd name="T5" fmla="*/ 186577 h 157"/>
                <a:gd name="T6" fmla="*/ 53278 w 41"/>
                <a:gd name="T7" fmla="*/ 1019509 h 157"/>
                <a:gd name="T8" fmla="*/ 53278 w 41"/>
                <a:gd name="T9" fmla="*/ 932884 h 157"/>
                <a:gd name="T10" fmla="*/ 53278 w 41"/>
                <a:gd name="T11" fmla="*/ 846259 h 157"/>
                <a:gd name="T12" fmla="*/ 53278 w 41"/>
                <a:gd name="T13" fmla="*/ 759634 h 157"/>
                <a:gd name="T14" fmla="*/ 53278 w 41"/>
                <a:gd name="T15" fmla="*/ 673009 h 157"/>
                <a:gd name="T16" fmla="*/ 53278 w 41"/>
                <a:gd name="T17" fmla="*/ 586384 h 157"/>
                <a:gd name="T18" fmla="*/ 53278 w 41"/>
                <a:gd name="T19" fmla="*/ 506423 h 157"/>
                <a:gd name="T20" fmla="*/ 53278 w 41"/>
                <a:gd name="T21" fmla="*/ 419798 h 157"/>
                <a:gd name="T22" fmla="*/ 53278 w 41"/>
                <a:gd name="T23" fmla="*/ 333173 h 157"/>
                <a:gd name="T24" fmla="*/ 53278 w 41"/>
                <a:gd name="T25" fmla="*/ 246548 h 157"/>
                <a:gd name="T26" fmla="*/ 106556 w 41"/>
                <a:gd name="T27" fmla="*/ 1019509 h 157"/>
                <a:gd name="T28" fmla="*/ 106556 w 41"/>
                <a:gd name="T29" fmla="*/ 932884 h 157"/>
                <a:gd name="T30" fmla="*/ 106556 w 41"/>
                <a:gd name="T31" fmla="*/ 846259 h 157"/>
                <a:gd name="T32" fmla="*/ 106556 w 41"/>
                <a:gd name="T33" fmla="*/ 759634 h 157"/>
                <a:gd name="T34" fmla="*/ 106556 w 41"/>
                <a:gd name="T35" fmla="*/ 673009 h 157"/>
                <a:gd name="T36" fmla="*/ 106556 w 41"/>
                <a:gd name="T37" fmla="*/ 586384 h 157"/>
                <a:gd name="T38" fmla="*/ 106556 w 41"/>
                <a:gd name="T39" fmla="*/ 506423 h 157"/>
                <a:gd name="T40" fmla="*/ 106556 w 41"/>
                <a:gd name="T41" fmla="*/ 419798 h 157"/>
                <a:gd name="T42" fmla="*/ 106556 w 41"/>
                <a:gd name="T43" fmla="*/ 333173 h 157"/>
                <a:gd name="T44" fmla="*/ 106556 w 41"/>
                <a:gd name="T45" fmla="*/ 246548 h 157"/>
                <a:gd name="T46" fmla="*/ 153174 w 41"/>
                <a:gd name="T47" fmla="*/ 1019509 h 157"/>
                <a:gd name="T48" fmla="*/ 153174 w 41"/>
                <a:gd name="T49" fmla="*/ 932884 h 157"/>
                <a:gd name="T50" fmla="*/ 153174 w 41"/>
                <a:gd name="T51" fmla="*/ 846259 h 157"/>
                <a:gd name="T52" fmla="*/ 153174 w 41"/>
                <a:gd name="T53" fmla="*/ 759634 h 157"/>
                <a:gd name="T54" fmla="*/ 153174 w 41"/>
                <a:gd name="T55" fmla="*/ 673009 h 157"/>
                <a:gd name="T56" fmla="*/ 153174 w 41"/>
                <a:gd name="T57" fmla="*/ 586384 h 157"/>
                <a:gd name="T58" fmla="*/ 153174 w 41"/>
                <a:gd name="T59" fmla="*/ 506423 h 157"/>
                <a:gd name="T60" fmla="*/ 153174 w 41"/>
                <a:gd name="T61" fmla="*/ 419798 h 157"/>
                <a:gd name="T62" fmla="*/ 153174 w 41"/>
                <a:gd name="T63" fmla="*/ 333173 h 157"/>
                <a:gd name="T64" fmla="*/ 153174 w 41"/>
                <a:gd name="T65" fmla="*/ 246548 h 157"/>
                <a:gd name="T66" fmla="*/ 199793 w 41"/>
                <a:gd name="T67" fmla="*/ 1019509 h 157"/>
                <a:gd name="T68" fmla="*/ 199793 w 41"/>
                <a:gd name="T69" fmla="*/ 932884 h 157"/>
                <a:gd name="T70" fmla="*/ 199793 w 41"/>
                <a:gd name="T71" fmla="*/ 846259 h 157"/>
                <a:gd name="T72" fmla="*/ 199793 w 41"/>
                <a:gd name="T73" fmla="*/ 759634 h 157"/>
                <a:gd name="T74" fmla="*/ 199793 w 41"/>
                <a:gd name="T75" fmla="*/ 673009 h 157"/>
                <a:gd name="T76" fmla="*/ 199793 w 41"/>
                <a:gd name="T77" fmla="*/ 586384 h 157"/>
                <a:gd name="T78" fmla="*/ 199793 w 41"/>
                <a:gd name="T79" fmla="*/ 506423 h 157"/>
                <a:gd name="T80" fmla="*/ 199793 w 41"/>
                <a:gd name="T81" fmla="*/ 419798 h 157"/>
                <a:gd name="T82" fmla="*/ 199793 w 41"/>
                <a:gd name="T83" fmla="*/ 333173 h 157"/>
                <a:gd name="T84" fmla="*/ 253071 w 41"/>
                <a:gd name="T85" fmla="*/ 1019509 h 157"/>
                <a:gd name="T86" fmla="*/ 253071 w 41"/>
                <a:gd name="T87" fmla="*/ 932884 h 157"/>
                <a:gd name="T88" fmla="*/ 253071 w 41"/>
                <a:gd name="T89" fmla="*/ 846259 h 157"/>
                <a:gd name="T90" fmla="*/ 253071 w 41"/>
                <a:gd name="T91" fmla="*/ 759634 h 157"/>
                <a:gd name="T92" fmla="*/ 253071 w 41"/>
                <a:gd name="T93" fmla="*/ 673009 h 157"/>
                <a:gd name="T94" fmla="*/ 253071 w 41"/>
                <a:gd name="T95" fmla="*/ 586384 h 157"/>
                <a:gd name="T96" fmla="*/ 253071 w 41"/>
                <a:gd name="T97" fmla="*/ 506423 h 157"/>
                <a:gd name="T98" fmla="*/ 253071 w 41"/>
                <a:gd name="T99" fmla="*/ 419798 h 157"/>
                <a:gd name="T100" fmla="*/ 253071 w 41"/>
                <a:gd name="T101" fmla="*/ 333173 h 157"/>
                <a:gd name="T102" fmla="*/ 253071 w 41"/>
                <a:gd name="T103" fmla="*/ 246548 h 1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1"/>
                <a:gd name="T157" fmla="*/ 0 h 157"/>
                <a:gd name="T158" fmla="*/ 41 w 41"/>
                <a:gd name="T159" fmla="*/ 157 h 1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1" h="157">
                  <a:moveTo>
                    <a:pt x="32" y="21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2" y="0"/>
                    <a:pt x="31" y="0"/>
                  </a:cubicBezTo>
                  <a:cubicBezTo>
                    <a:pt x="31" y="0"/>
                    <a:pt x="30" y="1"/>
                    <a:pt x="30" y="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1" y="157"/>
                    <a:pt x="41" y="157"/>
                    <a:pt x="41" y="157"/>
                  </a:cubicBezTo>
                  <a:cubicBezTo>
                    <a:pt x="41" y="21"/>
                    <a:pt x="41" y="21"/>
                    <a:pt x="41" y="21"/>
                  </a:cubicBezTo>
                  <a:lnTo>
                    <a:pt x="32" y="21"/>
                  </a:lnTo>
                  <a:close/>
                  <a:moveTo>
                    <a:pt x="26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6" y="37"/>
                    <a:pt x="26" y="37"/>
                    <a:pt x="26" y="37"/>
                  </a:cubicBezTo>
                  <a:lnTo>
                    <a:pt x="26" y="28"/>
                  </a:lnTo>
                  <a:close/>
                  <a:moveTo>
                    <a:pt x="8" y="153"/>
                  </a:moveTo>
                  <a:cubicBezTo>
                    <a:pt x="4" y="153"/>
                    <a:pt x="4" y="153"/>
                    <a:pt x="4" y="153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8" y="144"/>
                    <a:pt x="8" y="144"/>
                    <a:pt x="8" y="144"/>
                  </a:cubicBezTo>
                  <a:lnTo>
                    <a:pt x="8" y="153"/>
                  </a:lnTo>
                  <a:close/>
                  <a:moveTo>
                    <a:pt x="8" y="140"/>
                  </a:moveTo>
                  <a:cubicBezTo>
                    <a:pt x="4" y="140"/>
                    <a:pt x="4" y="140"/>
                    <a:pt x="4" y="140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8" y="131"/>
                    <a:pt x="8" y="131"/>
                    <a:pt x="8" y="131"/>
                  </a:cubicBezTo>
                  <a:lnTo>
                    <a:pt x="8" y="140"/>
                  </a:lnTo>
                  <a:close/>
                  <a:moveTo>
                    <a:pt x="8" y="127"/>
                  </a:moveTo>
                  <a:cubicBezTo>
                    <a:pt x="4" y="127"/>
                    <a:pt x="4" y="127"/>
                    <a:pt x="4" y="127"/>
                  </a:cubicBezTo>
                  <a:cubicBezTo>
                    <a:pt x="4" y="118"/>
                    <a:pt x="4" y="118"/>
                    <a:pt x="4" y="118"/>
                  </a:cubicBezTo>
                  <a:cubicBezTo>
                    <a:pt x="8" y="118"/>
                    <a:pt x="8" y="118"/>
                    <a:pt x="8" y="118"/>
                  </a:cubicBezTo>
                  <a:lnTo>
                    <a:pt x="8" y="127"/>
                  </a:lnTo>
                  <a:close/>
                  <a:moveTo>
                    <a:pt x="8" y="114"/>
                  </a:moveTo>
                  <a:cubicBezTo>
                    <a:pt x="4" y="114"/>
                    <a:pt x="4" y="114"/>
                    <a:pt x="4" y="114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8" y="105"/>
                    <a:pt x="8" y="105"/>
                    <a:pt x="8" y="105"/>
                  </a:cubicBezTo>
                  <a:lnTo>
                    <a:pt x="8" y="114"/>
                  </a:lnTo>
                  <a:close/>
                  <a:moveTo>
                    <a:pt x="8" y="101"/>
                  </a:moveTo>
                  <a:cubicBezTo>
                    <a:pt x="4" y="101"/>
                    <a:pt x="4" y="101"/>
                    <a:pt x="4" y="101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8" y="93"/>
                    <a:pt x="8" y="93"/>
                    <a:pt x="8" y="93"/>
                  </a:cubicBezTo>
                  <a:lnTo>
                    <a:pt x="8" y="101"/>
                  </a:lnTo>
                  <a:close/>
                  <a:moveTo>
                    <a:pt x="8" y="88"/>
                  </a:moveTo>
                  <a:cubicBezTo>
                    <a:pt x="4" y="88"/>
                    <a:pt x="4" y="88"/>
                    <a:pt x="4" y="88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8" y="80"/>
                    <a:pt x="8" y="80"/>
                    <a:pt x="8" y="80"/>
                  </a:cubicBezTo>
                  <a:lnTo>
                    <a:pt x="8" y="88"/>
                  </a:lnTo>
                  <a:close/>
                  <a:moveTo>
                    <a:pt x="8" y="76"/>
                  </a:moveTo>
                  <a:cubicBezTo>
                    <a:pt x="4" y="76"/>
                    <a:pt x="4" y="76"/>
                    <a:pt x="4" y="76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8" y="67"/>
                    <a:pt x="8" y="67"/>
                    <a:pt x="8" y="67"/>
                  </a:cubicBezTo>
                  <a:lnTo>
                    <a:pt x="8" y="76"/>
                  </a:lnTo>
                  <a:close/>
                  <a:moveTo>
                    <a:pt x="8" y="63"/>
                  </a:moveTo>
                  <a:cubicBezTo>
                    <a:pt x="4" y="63"/>
                    <a:pt x="4" y="63"/>
                    <a:pt x="4" y="63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8" y="54"/>
                    <a:pt x="8" y="54"/>
                    <a:pt x="8" y="54"/>
                  </a:cubicBezTo>
                  <a:lnTo>
                    <a:pt x="8" y="63"/>
                  </a:lnTo>
                  <a:close/>
                  <a:moveTo>
                    <a:pt x="8" y="50"/>
                  </a:moveTo>
                  <a:cubicBezTo>
                    <a:pt x="4" y="50"/>
                    <a:pt x="4" y="50"/>
                    <a:pt x="4" y="5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8" y="50"/>
                  </a:lnTo>
                  <a:close/>
                  <a:moveTo>
                    <a:pt x="8" y="37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37"/>
                  </a:lnTo>
                  <a:close/>
                  <a:moveTo>
                    <a:pt x="16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44"/>
                    <a:pt x="11" y="144"/>
                    <a:pt x="11" y="144"/>
                  </a:cubicBezTo>
                  <a:cubicBezTo>
                    <a:pt x="16" y="144"/>
                    <a:pt x="16" y="144"/>
                    <a:pt x="16" y="144"/>
                  </a:cubicBezTo>
                  <a:lnTo>
                    <a:pt x="16" y="153"/>
                  </a:lnTo>
                  <a:close/>
                  <a:moveTo>
                    <a:pt x="16" y="140"/>
                  </a:moveTo>
                  <a:cubicBezTo>
                    <a:pt x="11" y="140"/>
                    <a:pt x="11" y="140"/>
                    <a:pt x="11" y="140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6" y="131"/>
                    <a:pt x="16" y="131"/>
                    <a:pt x="16" y="131"/>
                  </a:cubicBezTo>
                  <a:lnTo>
                    <a:pt x="16" y="140"/>
                  </a:lnTo>
                  <a:close/>
                  <a:moveTo>
                    <a:pt x="16" y="127"/>
                  </a:moveTo>
                  <a:cubicBezTo>
                    <a:pt x="11" y="127"/>
                    <a:pt x="11" y="127"/>
                    <a:pt x="11" y="127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16" y="118"/>
                    <a:pt x="16" y="118"/>
                    <a:pt x="16" y="118"/>
                  </a:cubicBezTo>
                  <a:lnTo>
                    <a:pt x="16" y="127"/>
                  </a:lnTo>
                  <a:close/>
                  <a:moveTo>
                    <a:pt x="16" y="114"/>
                  </a:moveTo>
                  <a:cubicBezTo>
                    <a:pt x="11" y="114"/>
                    <a:pt x="11" y="114"/>
                    <a:pt x="11" y="11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6" y="105"/>
                    <a:pt x="16" y="105"/>
                    <a:pt x="16" y="105"/>
                  </a:cubicBezTo>
                  <a:lnTo>
                    <a:pt x="16" y="114"/>
                  </a:lnTo>
                  <a:close/>
                  <a:moveTo>
                    <a:pt x="16" y="101"/>
                  </a:moveTo>
                  <a:cubicBezTo>
                    <a:pt x="11" y="101"/>
                    <a:pt x="11" y="101"/>
                    <a:pt x="11" y="101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6" y="93"/>
                    <a:pt x="16" y="93"/>
                    <a:pt x="16" y="93"/>
                  </a:cubicBezTo>
                  <a:lnTo>
                    <a:pt x="16" y="101"/>
                  </a:lnTo>
                  <a:close/>
                  <a:moveTo>
                    <a:pt x="16" y="88"/>
                  </a:moveTo>
                  <a:cubicBezTo>
                    <a:pt x="11" y="88"/>
                    <a:pt x="11" y="88"/>
                    <a:pt x="11" y="88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6" y="80"/>
                    <a:pt x="16" y="80"/>
                    <a:pt x="16" y="80"/>
                  </a:cubicBezTo>
                  <a:lnTo>
                    <a:pt x="16" y="88"/>
                  </a:lnTo>
                  <a:close/>
                  <a:moveTo>
                    <a:pt x="16" y="76"/>
                  </a:moveTo>
                  <a:cubicBezTo>
                    <a:pt x="11" y="76"/>
                    <a:pt x="11" y="76"/>
                    <a:pt x="11" y="7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76"/>
                  </a:lnTo>
                  <a:close/>
                  <a:moveTo>
                    <a:pt x="16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16" y="63"/>
                  </a:lnTo>
                  <a:close/>
                  <a:moveTo>
                    <a:pt x="16" y="50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6" y="41"/>
                    <a:pt x="16" y="41"/>
                    <a:pt x="16" y="41"/>
                  </a:cubicBezTo>
                  <a:lnTo>
                    <a:pt x="16" y="50"/>
                  </a:lnTo>
                  <a:close/>
                  <a:moveTo>
                    <a:pt x="16" y="37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37"/>
                  </a:lnTo>
                  <a:close/>
                  <a:moveTo>
                    <a:pt x="23" y="153"/>
                  </a:moveTo>
                  <a:cubicBezTo>
                    <a:pt x="19" y="153"/>
                    <a:pt x="19" y="153"/>
                    <a:pt x="19" y="153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23" y="144"/>
                    <a:pt x="23" y="144"/>
                    <a:pt x="23" y="144"/>
                  </a:cubicBezTo>
                  <a:lnTo>
                    <a:pt x="23" y="153"/>
                  </a:lnTo>
                  <a:close/>
                  <a:moveTo>
                    <a:pt x="23" y="140"/>
                  </a:moveTo>
                  <a:cubicBezTo>
                    <a:pt x="19" y="140"/>
                    <a:pt x="19" y="140"/>
                    <a:pt x="19" y="140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23" y="131"/>
                    <a:pt x="23" y="131"/>
                    <a:pt x="23" y="131"/>
                  </a:cubicBezTo>
                  <a:lnTo>
                    <a:pt x="23" y="140"/>
                  </a:lnTo>
                  <a:close/>
                  <a:moveTo>
                    <a:pt x="23" y="127"/>
                  </a:moveTo>
                  <a:cubicBezTo>
                    <a:pt x="19" y="127"/>
                    <a:pt x="19" y="127"/>
                    <a:pt x="19" y="127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3" y="118"/>
                    <a:pt x="23" y="118"/>
                    <a:pt x="23" y="118"/>
                  </a:cubicBezTo>
                  <a:lnTo>
                    <a:pt x="23" y="127"/>
                  </a:lnTo>
                  <a:close/>
                  <a:moveTo>
                    <a:pt x="23" y="114"/>
                  </a:moveTo>
                  <a:cubicBezTo>
                    <a:pt x="19" y="114"/>
                    <a:pt x="19" y="114"/>
                    <a:pt x="19" y="114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3" y="105"/>
                    <a:pt x="23" y="105"/>
                    <a:pt x="23" y="105"/>
                  </a:cubicBezTo>
                  <a:lnTo>
                    <a:pt x="23" y="114"/>
                  </a:lnTo>
                  <a:close/>
                  <a:moveTo>
                    <a:pt x="23" y="101"/>
                  </a:moveTo>
                  <a:cubicBezTo>
                    <a:pt x="19" y="101"/>
                    <a:pt x="19" y="101"/>
                    <a:pt x="19" y="101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3" y="93"/>
                    <a:pt x="23" y="93"/>
                    <a:pt x="23" y="93"/>
                  </a:cubicBezTo>
                  <a:lnTo>
                    <a:pt x="23" y="101"/>
                  </a:lnTo>
                  <a:close/>
                  <a:moveTo>
                    <a:pt x="23" y="88"/>
                  </a:moveTo>
                  <a:cubicBezTo>
                    <a:pt x="19" y="88"/>
                    <a:pt x="19" y="88"/>
                    <a:pt x="19" y="88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3" y="80"/>
                    <a:pt x="23" y="80"/>
                    <a:pt x="23" y="80"/>
                  </a:cubicBezTo>
                  <a:lnTo>
                    <a:pt x="23" y="88"/>
                  </a:lnTo>
                  <a:close/>
                  <a:moveTo>
                    <a:pt x="23" y="76"/>
                  </a:moveTo>
                  <a:cubicBezTo>
                    <a:pt x="19" y="76"/>
                    <a:pt x="19" y="76"/>
                    <a:pt x="19" y="7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3" y="67"/>
                    <a:pt x="23" y="67"/>
                    <a:pt x="23" y="67"/>
                  </a:cubicBezTo>
                  <a:lnTo>
                    <a:pt x="23" y="76"/>
                  </a:lnTo>
                  <a:close/>
                  <a:moveTo>
                    <a:pt x="23" y="63"/>
                  </a:moveTo>
                  <a:cubicBezTo>
                    <a:pt x="19" y="63"/>
                    <a:pt x="19" y="63"/>
                    <a:pt x="19" y="63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3" y="54"/>
                    <a:pt x="23" y="54"/>
                    <a:pt x="23" y="54"/>
                  </a:cubicBezTo>
                  <a:lnTo>
                    <a:pt x="23" y="63"/>
                  </a:lnTo>
                  <a:close/>
                  <a:moveTo>
                    <a:pt x="23" y="50"/>
                  </a:moveTo>
                  <a:cubicBezTo>
                    <a:pt x="19" y="50"/>
                    <a:pt x="19" y="50"/>
                    <a:pt x="19" y="5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3" y="41"/>
                    <a:pt x="23" y="41"/>
                    <a:pt x="23" y="41"/>
                  </a:cubicBezTo>
                  <a:lnTo>
                    <a:pt x="23" y="50"/>
                  </a:lnTo>
                  <a:close/>
                  <a:moveTo>
                    <a:pt x="23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8"/>
                    <a:pt x="23" y="28"/>
                    <a:pt x="23" y="28"/>
                  </a:cubicBezTo>
                  <a:lnTo>
                    <a:pt x="23" y="37"/>
                  </a:lnTo>
                  <a:close/>
                  <a:moveTo>
                    <a:pt x="30" y="153"/>
                  </a:moveTo>
                  <a:cubicBezTo>
                    <a:pt x="26" y="153"/>
                    <a:pt x="26" y="153"/>
                    <a:pt x="26" y="153"/>
                  </a:cubicBezTo>
                  <a:cubicBezTo>
                    <a:pt x="26" y="144"/>
                    <a:pt x="26" y="144"/>
                    <a:pt x="26" y="144"/>
                  </a:cubicBezTo>
                  <a:cubicBezTo>
                    <a:pt x="30" y="144"/>
                    <a:pt x="30" y="144"/>
                    <a:pt x="30" y="144"/>
                  </a:cubicBezTo>
                  <a:lnTo>
                    <a:pt x="30" y="153"/>
                  </a:lnTo>
                  <a:close/>
                  <a:moveTo>
                    <a:pt x="30" y="140"/>
                  </a:moveTo>
                  <a:cubicBezTo>
                    <a:pt x="26" y="140"/>
                    <a:pt x="26" y="140"/>
                    <a:pt x="26" y="140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30" y="131"/>
                    <a:pt x="30" y="131"/>
                    <a:pt x="30" y="131"/>
                  </a:cubicBezTo>
                  <a:lnTo>
                    <a:pt x="30" y="140"/>
                  </a:lnTo>
                  <a:close/>
                  <a:moveTo>
                    <a:pt x="30" y="127"/>
                  </a:moveTo>
                  <a:cubicBezTo>
                    <a:pt x="26" y="127"/>
                    <a:pt x="26" y="127"/>
                    <a:pt x="26" y="127"/>
                  </a:cubicBezTo>
                  <a:cubicBezTo>
                    <a:pt x="26" y="118"/>
                    <a:pt x="26" y="118"/>
                    <a:pt x="26" y="118"/>
                  </a:cubicBezTo>
                  <a:cubicBezTo>
                    <a:pt x="30" y="118"/>
                    <a:pt x="30" y="118"/>
                    <a:pt x="30" y="118"/>
                  </a:cubicBezTo>
                  <a:lnTo>
                    <a:pt x="30" y="127"/>
                  </a:lnTo>
                  <a:close/>
                  <a:moveTo>
                    <a:pt x="30" y="114"/>
                  </a:moveTo>
                  <a:cubicBezTo>
                    <a:pt x="26" y="114"/>
                    <a:pt x="26" y="114"/>
                    <a:pt x="26" y="114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30" y="105"/>
                    <a:pt x="30" y="105"/>
                    <a:pt x="30" y="105"/>
                  </a:cubicBezTo>
                  <a:lnTo>
                    <a:pt x="30" y="114"/>
                  </a:lnTo>
                  <a:close/>
                  <a:moveTo>
                    <a:pt x="30" y="101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30" y="93"/>
                    <a:pt x="30" y="93"/>
                    <a:pt x="30" y="93"/>
                  </a:cubicBezTo>
                  <a:lnTo>
                    <a:pt x="30" y="101"/>
                  </a:lnTo>
                  <a:close/>
                  <a:moveTo>
                    <a:pt x="30" y="88"/>
                  </a:moveTo>
                  <a:cubicBezTo>
                    <a:pt x="26" y="88"/>
                    <a:pt x="26" y="88"/>
                    <a:pt x="26" y="88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30" y="80"/>
                    <a:pt x="30" y="80"/>
                    <a:pt x="30" y="80"/>
                  </a:cubicBezTo>
                  <a:lnTo>
                    <a:pt x="30" y="88"/>
                  </a:lnTo>
                  <a:close/>
                  <a:moveTo>
                    <a:pt x="30" y="76"/>
                  </a:moveTo>
                  <a:cubicBezTo>
                    <a:pt x="26" y="76"/>
                    <a:pt x="26" y="76"/>
                    <a:pt x="26" y="76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30" y="67"/>
                    <a:pt x="30" y="67"/>
                    <a:pt x="30" y="67"/>
                  </a:cubicBezTo>
                  <a:lnTo>
                    <a:pt x="30" y="76"/>
                  </a:lnTo>
                  <a:close/>
                  <a:moveTo>
                    <a:pt x="30" y="63"/>
                  </a:moveTo>
                  <a:cubicBezTo>
                    <a:pt x="26" y="63"/>
                    <a:pt x="26" y="63"/>
                    <a:pt x="26" y="6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0" y="54"/>
                    <a:pt x="30" y="54"/>
                    <a:pt x="30" y="54"/>
                  </a:cubicBezTo>
                  <a:lnTo>
                    <a:pt x="30" y="63"/>
                  </a:lnTo>
                  <a:close/>
                  <a:moveTo>
                    <a:pt x="30" y="50"/>
                  </a:moveTo>
                  <a:cubicBezTo>
                    <a:pt x="26" y="50"/>
                    <a:pt x="26" y="50"/>
                    <a:pt x="26" y="50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30" y="41"/>
                    <a:pt x="30" y="41"/>
                    <a:pt x="30" y="41"/>
                  </a:cubicBezTo>
                  <a:lnTo>
                    <a:pt x="30" y="50"/>
                  </a:lnTo>
                  <a:close/>
                  <a:moveTo>
                    <a:pt x="38" y="153"/>
                  </a:moveTo>
                  <a:cubicBezTo>
                    <a:pt x="33" y="153"/>
                    <a:pt x="33" y="153"/>
                    <a:pt x="33" y="153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38" y="144"/>
                    <a:pt x="38" y="144"/>
                    <a:pt x="38" y="144"/>
                  </a:cubicBezTo>
                  <a:lnTo>
                    <a:pt x="38" y="153"/>
                  </a:lnTo>
                  <a:close/>
                  <a:moveTo>
                    <a:pt x="38" y="140"/>
                  </a:moveTo>
                  <a:cubicBezTo>
                    <a:pt x="33" y="140"/>
                    <a:pt x="33" y="140"/>
                    <a:pt x="33" y="140"/>
                  </a:cubicBezTo>
                  <a:cubicBezTo>
                    <a:pt x="33" y="131"/>
                    <a:pt x="33" y="131"/>
                    <a:pt x="33" y="131"/>
                  </a:cubicBezTo>
                  <a:cubicBezTo>
                    <a:pt x="38" y="131"/>
                    <a:pt x="38" y="131"/>
                    <a:pt x="38" y="131"/>
                  </a:cubicBezTo>
                  <a:lnTo>
                    <a:pt x="38" y="140"/>
                  </a:lnTo>
                  <a:close/>
                  <a:moveTo>
                    <a:pt x="38" y="127"/>
                  </a:moveTo>
                  <a:cubicBezTo>
                    <a:pt x="33" y="127"/>
                    <a:pt x="33" y="127"/>
                    <a:pt x="33" y="127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38" y="118"/>
                    <a:pt x="38" y="118"/>
                    <a:pt x="38" y="118"/>
                  </a:cubicBezTo>
                  <a:lnTo>
                    <a:pt x="38" y="127"/>
                  </a:lnTo>
                  <a:close/>
                  <a:moveTo>
                    <a:pt x="38" y="114"/>
                  </a:moveTo>
                  <a:cubicBezTo>
                    <a:pt x="33" y="114"/>
                    <a:pt x="33" y="114"/>
                    <a:pt x="33" y="114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8" y="105"/>
                    <a:pt x="38" y="105"/>
                    <a:pt x="38" y="105"/>
                  </a:cubicBezTo>
                  <a:lnTo>
                    <a:pt x="38" y="114"/>
                  </a:lnTo>
                  <a:close/>
                  <a:moveTo>
                    <a:pt x="38" y="101"/>
                  </a:moveTo>
                  <a:cubicBezTo>
                    <a:pt x="33" y="101"/>
                    <a:pt x="33" y="101"/>
                    <a:pt x="33" y="101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93"/>
                    <a:pt x="38" y="93"/>
                    <a:pt x="38" y="93"/>
                  </a:cubicBezTo>
                  <a:lnTo>
                    <a:pt x="38" y="101"/>
                  </a:lnTo>
                  <a:close/>
                  <a:moveTo>
                    <a:pt x="38" y="88"/>
                  </a:moveTo>
                  <a:cubicBezTo>
                    <a:pt x="33" y="88"/>
                    <a:pt x="33" y="88"/>
                    <a:pt x="33" y="88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8" y="80"/>
                    <a:pt x="38" y="80"/>
                    <a:pt x="38" y="80"/>
                  </a:cubicBezTo>
                  <a:lnTo>
                    <a:pt x="38" y="88"/>
                  </a:lnTo>
                  <a:close/>
                  <a:moveTo>
                    <a:pt x="38" y="76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8" y="67"/>
                    <a:pt x="38" y="67"/>
                    <a:pt x="38" y="67"/>
                  </a:cubicBezTo>
                  <a:lnTo>
                    <a:pt x="38" y="76"/>
                  </a:lnTo>
                  <a:close/>
                  <a:moveTo>
                    <a:pt x="38" y="6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8" y="54"/>
                    <a:pt x="38" y="54"/>
                    <a:pt x="38" y="54"/>
                  </a:cubicBezTo>
                  <a:lnTo>
                    <a:pt x="38" y="63"/>
                  </a:lnTo>
                  <a:close/>
                  <a:moveTo>
                    <a:pt x="38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8" y="41"/>
                    <a:pt x="38" y="41"/>
                    <a:pt x="38" y="41"/>
                  </a:cubicBezTo>
                  <a:lnTo>
                    <a:pt x="38" y="50"/>
                  </a:lnTo>
                  <a:close/>
                  <a:moveTo>
                    <a:pt x="38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8" y="28"/>
                    <a:pt x="38" y="28"/>
                    <a:pt x="38" y="28"/>
                  </a:cubicBezTo>
                  <a:lnTo>
                    <a:pt x="38" y="3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" name="Freeform 21"/>
            <p:cNvSpPr>
              <a:spLocks noEditPoints="1" noChangeArrowheads="1"/>
            </p:cNvSpPr>
            <p:nvPr/>
          </p:nvSpPr>
          <p:spPr bwMode="auto">
            <a:xfrm>
              <a:off x="2728913" y="2433638"/>
              <a:ext cx="533400" cy="533400"/>
            </a:xfrm>
            <a:custGeom>
              <a:avLst/>
              <a:gdLst>
                <a:gd name="T0" fmla="*/ 60008 w 80"/>
                <a:gd name="T1" fmla="*/ 373380 h 80"/>
                <a:gd name="T2" fmla="*/ 160020 w 80"/>
                <a:gd name="T3" fmla="*/ 60008 h 80"/>
                <a:gd name="T4" fmla="*/ 473393 w 80"/>
                <a:gd name="T5" fmla="*/ 160020 h 80"/>
                <a:gd name="T6" fmla="*/ 373380 w 80"/>
                <a:gd name="T7" fmla="*/ 473393 h 80"/>
                <a:gd name="T8" fmla="*/ 60008 w 80"/>
                <a:gd name="T9" fmla="*/ 373380 h 80"/>
                <a:gd name="T10" fmla="*/ 460058 w 80"/>
                <a:gd name="T11" fmla="*/ 166687 h 80"/>
                <a:gd name="T12" fmla="*/ 166687 w 80"/>
                <a:gd name="T13" fmla="*/ 73342 h 80"/>
                <a:gd name="T14" fmla="*/ 73342 w 80"/>
                <a:gd name="T15" fmla="*/ 366712 h 80"/>
                <a:gd name="T16" fmla="*/ 366712 w 80"/>
                <a:gd name="T17" fmla="*/ 460058 h 80"/>
                <a:gd name="T18" fmla="*/ 460058 w 80"/>
                <a:gd name="T19" fmla="*/ 166687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80"/>
                <a:gd name="T32" fmla="*/ 80 w 80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80">
                  <a:moveTo>
                    <a:pt x="9" y="56"/>
                  </a:moveTo>
                  <a:cubicBezTo>
                    <a:pt x="0" y="39"/>
                    <a:pt x="7" y="18"/>
                    <a:pt x="24" y="9"/>
                  </a:cubicBezTo>
                  <a:cubicBezTo>
                    <a:pt x="41" y="0"/>
                    <a:pt x="62" y="6"/>
                    <a:pt x="71" y="24"/>
                  </a:cubicBezTo>
                  <a:cubicBezTo>
                    <a:pt x="80" y="41"/>
                    <a:pt x="74" y="62"/>
                    <a:pt x="56" y="71"/>
                  </a:cubicBezTo>
                  <a:cubicBezTo>
                    <a:pt x="39" y="80"/>
                    <a:pt x="18" y="73"/>
                    <a:pt x="9" y="56"/>
                  </a:cubicBezTo>
                  <a:close/>
                  <a:moveTo>
                    <a:pt x="69" y="25"/>
                  </a:moveTo>
                  <a:cubicBezTo>
                    <a:pt x="61" y="9"/>
                    <a:pt x="41" y="3"/>
                    <a:pt x="25" y="11"/>
                  </a:cubicBezTo>
                  <a:cubicBezTo>
                    <a:pt x="9" y="19"/>
                    <a:pt x="3" y="39"/>
                    <a:pt x="11" y="55"/>
                  </a:cubicBezTo>
                  <a:cubicBezTo>
                    <a:pt x="20" y="71"/>
                    <a:pt x="39" y="77"/>
                    <a:pt x="55" y="69"/>
                  </a:cubicBezTo>
                  <a:cubicBezTo>
                    <a:pt x="71" y="61"/>
                    <a:pt x="78" y="41"/>
                    <a:pt x="69" y="25"/>
                  </a:cubicBezTo>
                  <a:close/>
                </a:path>
              </a:pathLst>
            </a:custGeom>
            <a:solidFill>
              <a:srgbClr val="54B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" name="Freeform 22"/>
            <p:cNvSpPr>
              <a:spLocks noChangeArrowheads="1"/>
            </p:cNvSpPr>
            <p:nvPr/>
          </p:nvSpPr>
          <p:spPr bwMode="auto">
            <a:xfrm>
              <a:off x="2789238" y="2473325"/>
              <a:ext cx="387350" cy="260350"/>
            </a:xfrm>
            <a:custGeom>
              <a:avLst/>
              <a:gdLst>
                <a:gd name="T0" fmla="*/ 387350 w 58"/>
                <a:gd name="T1" fmla="*/ 133513 h 39"/>
                <a:gd name="T2" fmla="*/ 113534 w 58"/>
                <a:gd name="T3" fmla="*/ 46729 h 39"/>
                <a:gd name="T4" fmla="*/ 13357 w 58"/>
                <a:gd name="T5" fmla="*/ 260350 h 39"/>
                <a:gd name="T6" fmla="*/ 207032 w 58"/>
                <a:gd name="T7" fmla="*/ 226972 h 39"/>
                <a:gd name="T8" fmla="*/ 387350 w 58"/>
                <a:gd name="T9" fmla="*/ 133513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39"/>
                <a:gd name="T17" fmla="*/ 58 w 58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39">
                  <a:moveTo>
                    <a:pt x="58" y="20"/>
                  </a:moveTo>
                  <a:cubicBezTo>
                    <a:pt x="50" y="6"/>
                    <a:pt x="32" y="0"/>
                    <a:pt x="17" y="7"/>
                  </a:cubicBezTo>
                  <a:cubicBezTo>
                    <a:pt x="5" y="14"/>
                    <a:pt x="0" y="27"/>
                    <a:pt x="2" y="39"/>
                  </a:cubicBezTo>
                  <a:cubicBezTo>
                    <a:pt x="31" y="34"/>
                    <a:pt x="31" y="34"/>
                    <a:pt x="31" y="34"/>
                  </a:cubicBezTo>
                  <a:lnTo>
                    <a:pt x="58" y="20"/>
                  </a:lnTo>
                  <a:close/>
                </a:path>
              </a:pathLst>
            </a:custGeom>
            <a:solidFill>
              <a:srgbClr val="54B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" name="Freeform 23"/>
            <p:cNvSpPr>
              <a:spLocks noEditPoints="1" noChangeArrowheads="1"/>
            </p:cNvSpPr>
            <p:nvPr/>
          </p:nvSpPr>
          <p:spPr bwMode="auto">
            <a:xfrm>
              <a:off x="2801938" y="2700338"/>
              <a:ext cx="327025" cy="200025"/>
            </a:xfrm>
            <a:custGeom>
              <a:avLst/>
              <a:gdLst>
                <a:gd name="T0" fmla="*/ 66740 w 49"/>
                <a:gd name="T1" fmla="*/ 153353 h 30"/>
                <a:gd name="T2" fmla="*/ 93436 w 49"/>
                <a:gd name="T3" fmla="*/ 20003 h 30"/>
                <a:gd name="T4" fmla="*/ 100110 w 49"/>
                <a:gd name="T5" fmla="*/ 20003 h 30"/>
                <a:gd name="T6" fmla="*/ 46718 w 49"/>
                <a:gd name="T7" fmla="*/ 133350 h 30"/>
                <a:gd name="T8" fmla="*/ 73414 w 49"/>
                <a:gd name="T9" fmla="*/ 20003 h 30"/>
                <a:gd name="T10" fmla="*/ 80088 w 49"/>
                <a:gd name="T11" fmla="*/ 20003 h 30"/>
                <a:gd name="T12" fmla="*/ 73414 w 49"/>
                <a:gd name="T13" fmla="*/ 153353 h 30"/>
                <a:gd name="T14" fmla="*/ 126806 w 49"/>
                <a:gd name="T15" fmla="*/ 13335 h 30"/>
                <a:gd name="T16" fmla="*/ 133480 w 49"/>
                <a:gd name="T17" fmla="*/ 13335 h 30"/>
                <a:gd name="T18" fmla="*/ 100110 w 49"/>
                <a:gd name="T19" fmla="*/ 173355 h 30"/>
                <a:gd name="T20" fmla="*/ 146828 w 49"/>
                <a:gd name="T21" fmla="*/ 6668 h 30"/>
                <a:gd name="T22" fmla="*/ 106784 w 49"/>
                <a:gd name="T23" fmla="*/ 180023 h 30"/>
                <a:gd name="T24" fmla="*/ 86762 w 49"/>
                <a:gd name="T25" fmla="*/ 166688 h 30"/>
                <a:gd name="T26" fmla="*/ 140154 w 49"/>
                <a:gd name="T27" fmla="*/ 13335 h 30"/>
                <a:gd name="T28" fmla="*/ 0 w 49"/>
                <a:gd name="T29" fmla="*/ 46673 h 30"/>
                <a:gd name="T30" fmla="*/ 13348 w 49"/>
                <a:gd name="T31" fmla="*/ 33338 h 30"/>
                <a:gd name="T32" fmla="*/ 13348 w 49"/>
                <a:gd name="T33" fmla="*/ 33338 h 30"/>
                <a:gd name="T34" fmla="*/ 120132 w 49"/>
                <a:gd name="T35" fmla="*/ 180023 h 30"/>
                <a:gd name="T36" fmla="*/ 193545 w 49"/>
                <a:gd name="T37" fmla="*/ 0 h 30"/>
                <a:gd name="T38" fmla="*/ 133480 w 49"/>
                <a:gd name="T39" fmla="*/ 186690 h 30"/>
                <a:gd name="T40" fmla="*/ 307003 w 49"/>
                <a:gd name="T41" fmla="*/ 113348 h 30"/>
                <a:gd name="T42" fmla="*/ 286981 w 49"/>
                <a:gd name="T43" fmla="*/ 173355 h 30"/>
                <a:gd name="T44" fmla="*/ 33370 w 49"/>
                <a:gd name="T45" fmla="*/ 120015 h 30"/>
                <a:gd name="T46" fmla="*/ 53392 w 49"/>
                <a:gd name="T47" fmla="*/ 26670 h 30"/>
                <a:gd name="T48" fmla="*/ 60066 w 49"/>
                <a:gd name="T49" fmla="*/ 26670 h 30"/>
                <a:gd name="T50" fmla="*/ 20022 w 49"/>
                <a:gd name="T51" fmla="*/ 100013 h 30"/>
                <a:gd name="T52" fmla="*/ 33370 w 49"/>
                <a:gd name="T53" fmla="*/ 33338 h 30"/>
                <a:gd name="T54" fmla="*/ 40044 w 49"/>
                <a:gd name="T55" fmla="*/ 26670 h 30"/>
                <a:gd name="T56" fmla="*/ 6674 w 49"/>
                <a:gd name="T57" fmla="*/ 73343 h 30"/>
                <a:gd name="T58" fmla="*/ 20022 w 49"/>
                <a:gd name="T59" fmla="*/ 33338 h 30"/>
                <a:gd name="T60" fmla="*/ 266959 w 49"/>
                <a:gd name="T61" fmla="*/ 186690 h 30"/>
                <a:gd name="T62" fmla="*/ 180197 w 49"/>
                <a:gd name="T63" fmla="*/ 0 h 30"/>
                <a:gd name="T64" fmla="*/ 186871 w 49"/>
                <a:gd name="T65" fmla="*/ 0 h 30"/>
                <a:gd name="T66" fmla="*/ 240263 w 49"/>
                <a:gd name="T67" fmla="*/ 193358 h 30"/>
                <a:gd name="T68" fmla="*/ 273633 w 49"/>
                <a:gd name="T69" fmla="*/ 80010 h 30"/>
                <a:gd name="T70" fmla="*/ 233589 w 49"/>
                <a:gd name="T71" fmla="*/ 193358 h 30"/>
                <a:gd name="T72" fmla="*/ 327025 w 49"/>
                <a:gd name="T73" fmla="*/ 140018 h 30"/>
                <a:gd name="T74" fmla="*/ 327025 w 49"/>
                <a:gd name="T75" fmla="*/ 146685 h 30"/>
                <a:gd name="T76" fmla="*/ 220241 w 49"/>
                <a:gd name="T77" fmla="*/ 193358 h 30"/>
                <a:gd name="T78" fmla="*/ 273633 w 49"/>
                <a:gd name="T79" fmla="*/ 180023 h 30"/>
                <a:gd name="T80" fmla="*/ 313677 w 49"/>
                <a:gd name="T81" fmla="*/ 160020 h 30"/>
                <a:gd name="T82" fmla="*/ 307003 w 49"/>
                <a:gd name="T83" fmla="*/ 160020 h 30"/>
                <a:gd name="T84" fmla="*/ 313677 w 49"/>
                <a:gd name="T85" fmla="*/ 120015 h 30"/>
                <a:gd name="T86" fmla="*/ 300329 w 49"/>
                <a:gd name="T87" fmla="*/ 166688 h 30"/>
                <a:gd name="T88" fmla="*/ 253611 w 49"/>
                <a:gd name="T89" fmla="*/ 186690 h 30"/>
                <a:gd name="T90" fmla="*/ 253611 w 49"/>
                <a:gd name="T91" fmla="*/ 60008 h 30"/>
                <a:gd name="T92" fmla="*/ 253611 w 49"/>
                <a:gd name="T93" fmla="*/ 60008 h 30"/>
                <a:gd name="T94" fmla="*/ 160176 w 49"/>
                <a:gd name="T95" fmla="*/ 193358 h 30"/>
                <a:gd name="T96" fmla="*/ 220241 w 49"/>
                <a:gd name="T97" fmla="*/ 26670 h 30"/>
                <a:gd name="T98" fmla="*/ 226915 w 49"/>
                <a:gd name="T99" fmla="*/ 33338 h 30"/>
                <a:gd name="T100" fmla="*/ 140154 w 49"/>
                <a:gd name="T101" fmla="*/ 193358 h 30"/>
                <a:gd name="T102" fmla="*/ 206893 w 49"/>
                <a:gd name="T103" fmla="*/ 13335 h 30"/>
                <a:gd name="T104" fmla="*/ 206893 w 49"/>
                <a:gd name="T105" fmla="*/ 13335 h 30"/>
                <a:gd name="T106" fmla="*/ 200219 w 49"/>
                <a:gd name="T107" fmla="*/ 200025 h 30"/>
                <a:gd name="T108" fmla="*/ 186871 w 49"/>
                <a:gd name="T109" fmla="*/ 200025 h 30"/>
                <a:gd name="T110" fmla="*/ 240263 w 49"/>
                <a:gd name="T111" fmla="*/ 40005 h 30"/>
                <a:gd name="T112" fmla="*/ 180197 w 49"/>
                <a:gd name="T113" fmla="*/ 200025 h 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"/>
                <a:gd name="T172" fmla="*/ 0 h 30"/>
                <a:gd name="T173" fmla="*/ 49 w 49"/>
                <a:gd name="T174" fmla="*/ 30 h 3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" h="30">
                  <a:moveTo>
                    <a:pt x="16" y="2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7" y="2"/>
                    <a:pt x="17" y="2"/>
                    <a:pt x="17" y="2"/>
                  </a:cubicBezTo>
                  <a:lnTo>
                    <a:pt x="16" y="2"/>
                  </a:lnTo>
                  <a:close/>
                  <a:moveTo>
                    <a:pt x="14" y="3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5" y="3"/>
                    <a:pt x="15" y="3"/>
                    <a:pt x="15" y="3"/>
                  </a:cubicBezTo>
                  <a:lnTo>
                    <a:pt x="14" y="3"/>
                  </a:lnTo>
                  <a:close/>
                  <a:moveTo>
                    <a:pt x="13" y="3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13" y="3"/>
                    <a:pt x="13" y="3"/>
                    <a:pt x="13" y="3"/>
                  </a:cubicBezTo>
                  <a:close/>
                  <a:moveTo>
                    <a:pt x="11" y="3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9"/>
                    <a:pt x="7" y="19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1" y="3"/>
                  </a:lnTo>
                  <a:close/>
                  <a:moveTo>
                    <a:pt x="18" y="2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8" y="2"/>
                    <a:pt x="18" y="2"/>
                    <a:pt x="18" y="2"/>
                  </a:cubicBezTo>
                  <a:close/>
                  <a:moveTo>
                    <a:pt x="19" y="2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5"/>
                    <a:pt x="13" y="25"/>
                  </a:cubicBezTo>
                  <a:cubicBezTo>
                    <a:pt x="20" y="2"/>
                    <a:pt x="20" y="2"/>
                    <a:pt x="20" y="2"/>
                  </a:cubicBezTo>
                  <a:lnTo>
                    <a:pt x="19" y="2"/>
                  </a:lnTo>
                  <a:close/>
                  <a:moveTo>
                    <a:pt x="22" y="1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22" y="1"/>
                  </a:lnTo>
                  <a:close/>
                  <a:moveTo>
                    <a:pt x="24" y="1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24" y="1"/>
                    <a:pt x="24" y="1"/>
                    <a:pt x="24" y="1"/>
                  </a:cubicBezTo>
                  <a:close/>
                  <a:moveTo>
                    <a:pt x="21" y="2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21" y="1"/>
                    <a:pt x="21" y="1"/>
                    <a:pt x="21" y="1"/>
                  </a:cubicBezTo>
                  <a:lnTo>
                    <a:pt x="21" y="2"/>
                  </a:lnTo>
                  <a:close/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5"/>
                    <a:pt x="1" y="5"/>
                    <a:pt x="1" y="5"/>
                  </a:cubicBezTo>
                  <a:lnTo>
                    <a:pt x="0" y="5"/>
                  </a:lnTo>
                  <a:close/>
                  <a:moveTo>
                    <a:pt x="2" y="5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5"/>
                    <a:pt x="2" y="5"/>
                    <a:pt x="2" y="5"/>
                  </a:cubicBezTo>
                  <a:close/>
                  <a:moveTo>
                    <a:pt x="26" y="1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8" y="27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6" y="1"/>
                  </a:lnTo>
                  <a:close/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9" y="0"/>
                    <a:pt x="29" y="0"/>
                    <a:pt x="29" y="0"/>
                  </a:cubicBezTo>
                  <a:close/>
                  <a:moveTo>
                    <a:pt x="43" y="26"/>
                  </a:move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lose/>
                  <a:moveTo>
                    <a:pt x="10" y="4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8"/>
                    <a:pt x="6" y="18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8" y="4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7"/>
                    <a:pt x="5" y="17"/>
                  </a:cubicBezTo>
                  <a:cubicBezTo>
                    <a:pt x="9" y="4"/>
                    <a:pt x="9" y="4"/>
                    <a:pt x="9" y="4"/>
                  </a:cubicBezTo>
                  <a:lnTo>
                    <a:pt x="8" y="4"/>
                  </a:lnTo>
                  <a:close/>
                  <a:moveTo>
                    <a:pt x="7" y="4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7" y="4"/>
                    <a:pt x="7" y="4"/>
                    <a:pt x="7" y="4"/>
                  </a:cubicBezTo>
                  <a:close/>
                  <a:moveTo>
                    <a:pt x="5" y="5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5" y="5"/>
                  </a:lnTo>
                  <a:close/>
                  <a:moveTo>
                    <a:pt x="3" y="5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1"/>
                    <a:pt x="2" y="12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3" y="5"/>
                  </a:lnTo>
                  <a:close/>
                  <a:moveTo>
                    <a:pt x="43" y="14"/>
                  </a:move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40" y="28"/>
                    <a:pt x="40" y="28"/>
                  </a:cubicBezTo>
                  <a:cubicBezTo>
                    <a:pt x="44" y="15"/>
                    <a:pt x="44" y="15"/>
                    <a:pt x="44" y="15"/>
                  </a:cubicBezTo>
                  <a:lnTo>
                    <a:pt x="43" y="14"/>
                  </a:lnTo>
                  <a:close/>
                  <a:moveTo>
                    <a:pt x="27" y="0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7" y="0"/>
                  </a:lnTo>
                  <a:close/>
                  <a:moveTo>
                    <a:pt x="41" y="12"/>
                  </a:move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42" y="13"/>
                    <a:pt x="42" y="13"/>
                    <a:pt x="42" y="13"/>
                  </a:cubicBezTo>
                  <a:lnTo>
                    <a:pt x="41" y="12"/>
                  </a:lnTo>
                  <a:close/>
                  <a:moveTo>
                    <a:pt x="40" y="11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5" y="29"/>
                    <a:pt x="35" y="29"/>
                  </a:cubicBezTo>
                  <a:cubicBezTo>
                    <a:pt x="40" y="11"/>
                    <a:pt x="40" y="11"/>
                    <a:pt x="40" y="11"/>
                  </a:cubicBezTo>
                  <a:close/>
                  <a:moveTo>
                    <a:pt x="49" y="22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9" y="22"/>
                    <a:pt x="49" y="22"/>
                  </a:cubicBezTo>
                  <a:close/>
                  <a:moveTo>
                    <a:pt x="39" y="10"/>
                  </a:move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9" y="10"/>
                    <a:pt x="39" y="10"/>
                    <a:pt x="39" y="10"/>
                  </a:cubicBezTo>
                  <a:close/>
                  <a:moveTo>
                    <a:pt x="45" y="16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5" y="16"/>
                    <a:pt x="45" y="16"/>
                    <a:pt x="45" y="16"/>
                  </a:cubicBezTo>
                  <a:close/>
                  <a:moveTo>
                    <a:pt x="47" y="24"/>
                  </a:move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7" y="24"/>
                    <a:pt x="47" y="24"/>
                  </a:cubicBezTo>
                  <a:close/>
                  <a:moveTo>
                    <a:pt x="45" y="25"/>
                  </a:move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5"/>
                    <a:pt x="45" y="25"/>
                    <a:pt x="45" y="25"/>
                  </a:cubicBezTo>
                  <a:close/>
                  <a:moveTo>
                    <a:pt x="42" y="13"/>
                  </a:moveTo>
                  <a:cubicBezTo>
                    <a:pt x="38" y="29"/>
                    <a:pt x="38" y="29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3" y="14"/>
                    <a:pt x="43" y="14"/>
                    <a:pt x="43" y="14"/>
                  </a:cubicBezTo>
                  <a:lnTo>
                    <a:pt x="42" y="13"/>
                  </a:lnTo>
                  <a:close/>
                  <a:moveTo>
                    <a:pt x="38" y="9"/>
                  </a:move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2" y="30"/>
                    <a:pt x="32" y="30"/>
                  </a:cubicBezTo>
                  <a:cubicBezTo>
                    <a:pt x="38" y="9"/>
                    <a:pt x="38" y="9"/>
                    <a:pt x="38" y="9"/>
                  </a:cubicBezTo>
                  <a:close/>
                  <a:moveTo>
                    <a:pt x="32" y="3"/>
                  </a:move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33" y="3"/>
                    <a:pt x="33" y="3"/>
                    <a:pt x="33" y="3"/>
                  </a:cubicBezTo>
                  <a:lnTo>
                    <a:pt x="32" y="3"/>
                  </a:lnTo>
                  <a:close/>
                  <a:moveTo>
                    <a:pt x="33" y="4"/>
                  </a:moveTo>
                  <a:cubicBezTo>
                    <a:pt x="25" y="29"/>
                    <a:pt x="25" y="29"/>
                    <a:pt x="25" y="29"/>
                  </a:cubicBezTo>
                  <a:cubicBezTo>
                    <a:pt x="26" y="29"/>
                    <a:pt x="26" y="29"/>
                    <a:pt x="26" y="30"/>
                  </a:cubicBezTo>
                  <a:cubicBezTo>
                    <a:pt x="34" y="5"/>
                    <a:pt x="34" y="5"/>
                    <a:pt x="34" y="5"/>
                  </a:cubicBezTo>
                  <a:lnTo>
                    <a:pt x="33" y="4"/>
                  </a:lnTo>
                  <a:close/>
                  <a:moveTo>
                    <a:pt x="30" y="1"/>
                  </a:move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2" y="29"/>
                  </a:cubicBezTo>
                  <a:cubicBezTo>
                    <a:pt x="30" y="1"/>
                    <a:pt x="30" y="1"/>
                    <a:pt x="30" y="1"/>
                  </a:cubicBezTo>
                  <a:close/>
                  <a:moveTo>
                    <a:pt x="31" y="2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31" y="2"/>
                    <a:pt x="31" y="2"/>
                    <a:pt x="31" y="2"/>
                  </a:cubicBezTo>
                  <a:close/>
                  <a:moveTo>
                    <a:pt x="37" y="8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7" y="8"/>
                    <a:pt x="37" y="8"/>
                    <a:pt x="37" y="8"/>
                  </a:cubicBezTo>
                  <a:close/>
                  <a:moveTo>
                    <a:pt x="36" y="6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9" y="30"/>
                    <a:pt x="29" y="30"/>
                  </a:cubicBezTo>
                  <a:cubicBezTo>
                    <a:pt x="36" y="7"/>
                    <a:pt x="36" y="7"/>
                    <a:pt x="36" y="7"/>
                  </a:cubicBezTo>
                  <a:lnTo>
                    <a:pt x="36" y="6"/>
                  </a:lnTo>
                  <a:close/>
                  <a:moveTo>
                    <a:pt x="34" y="5"/>
                  </a:move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35" y="6"/>
                    <a:pt x="35" y="6"/>
                    <a:pt x="35" y="6"/>
                  </a:cubicBezTo>
                  <a:lnTo>
                    <a:pt x="34" y="5"/>
                  </a:lnTo>
                  <a:close/>
                </a:path>
              </a:pathLst>
            </a:custGeom>
            <a:solidFill>
              <a:srgbClr val="54B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" name="Freeform 24"/>
            <p:cNvSpPr>
              <a:spLocks noEditPoints="1" noChangeArrowheads="1"/>
            </p:cNvSpPr>
            <p:nvPr/>
          </p:nvSpPr>
          <p:spPr bwMode="auto">
            <a:xfrm>
              <a:off x="547688" y="2414588"/>
              <a:ext cx="714375" cy="646113"/>
            </a:xfrm>
            <a:custGeom>
              <a:avLst/>
              <a:gdLst>
                <a:gd name="T0" fmla="*/ 547465 w 107"/>
                <a:gd name="T1" fmla="*/ 0 h 97"/>
                <a:gd name="T2" fmla="*/ 447319 w 107"/>
                <a:gd name="T3" fmla="*/ 0 h 97"/>
                <a:gd name="T4" fmla="*/ 173586 w 107"/>
                <a:gd name="T5" fmla="*/ 0 h 97"/>
                <a:gd name="T6" fmla="*/ 0 w 107"/>
                <a:gd name="T7" fmla="*/ 166524 h 97"/>
                <a:gd name="T8" fmla="*/ 0 w 107"/>
                <a:gd name="T9" fmla="*/ 193168 h 97"/>
                <a:gd name="T10" fmla="*/ 0 w 107"/>
                <a:gd name="T11" fmla="*/ 326387 h 97"/>
                <a:gd name="T12" fmla="*/ 173586 w 107"/>
                <a:gd name="T13" fmla="*/ 492911 h 97"/>
                <a:gd name="T14" fmla="*/ 307115 w 107"/>
                <a:gd name="T15" fmla="*/ 492911 h 97"/>
                <a:gd name="T16" fmla="*/ 587523 w 107"/>
                <a:gd name="T17" fmla="*/ 646113 h 97"/>
                <a:gd name="T18" fmla="*/ 540789 w 107"/>
                <a:gd name="T19" fmla="*/ 492911 h 97"/>
                <a:gd name="T20" fmla="*/ 547465 w 107"/>
                <a:gd name="T21" fmla="*/ 492911 h 97"/>
                <a:gd name="T22" fmla="*/ 714375 w 107"/>
                <a:gd name="T23" fmla="*/ 326387 h 97"/>
                <a:gd name="T24" fmla="*/ 714375 w 107"/>
                <a:gd name="T25" fmla="*/ 166524 h 97"/>
                <a:gd name="T26" fmla="*/ 547465 w 107"/>
                <a:gd name="T27" fmla="*/ 0 h 97"/>
                <a:gd name="T28" fmla="*/ 180263 w 107"/>
                <a:gd name="T29" fmla="*/ 293082 h 97"/>
                <a:gd name="T30" fmla="*/ 140204 w 107"/>
                <a:gd name="T31" fmla="*/ 253116 h 97"/>
                <a:gd name="T32" fmla="*/ 180263 w 107"/>
                <a:gd name="T33" fmla="*/ 213151 h 97"/>
                <a:gd name="T34" fmla="*/ 220321 w 107"/>
                <a:gd name="T35" fmla="*/ 253116 h 97"/>
                <a:gd name="T36" fmla="*/ 180263 w 107"/>
                <a:gd name="T37" fmla="*/ 293082 h 97"/>
                <a:gd name="T38" fmla="*/ 293762 w 107"/>
                <a:gd name="T39" fmla="*/ 293082 h 97"/>
                <a:gd name="T40" fmla="*/ 253703 w 107"/>
                <a:gd name="T41" fmla="*/ 253116 h 97"/>
                <a:gd name="T42" fmla="*/ 293762 w 107"/>
                <a:gd name="T43" fmla="*/ 213151 h 97"/>
                <a:gd name="T44" fmla="*/ 333820 w 107"/>
                <a:gd name="T45" fmla="*/ 253116 h 97"/>
                <a:gd name="T46" fmla="*/ 293762 w 107"/>
                <a:gd name="T47" fmla="*/ 293082 h 97"/>
                <a:gd name="T48" fmla="*/ 413937 w 107"/>
                <a:gd name="T49" fmla="*/ 293082 h 97"/>
                <a:gd name="T50" fmla="*/ 373878 w 107"/>
                <a:gd name="T51" fmla="*/ 253116 h 97"/>
                <a:gd name="T52" fmla="*/ 413937 w 107"/>
                <a:gd name="T53" fmla="*/ 213151 h 97"/>
                <a:gd name="T54" fmla="*/ 453995 w 107"/>
                <a:gd name="T55" fmla="*/ 253116 h 97"/>
                <a:gd name="T56" fmla="*/ 413937 w 107"/>
                <a:gd name="T57" fmla="*/ 293082 h 97"/>
                <a:gd name="T58" fmla="*/ 527436 w 107"/>
                <a:gd name="T59" fmla="*/ 293082 h 97"/>
                <a:gd name="T60" fmla="*/ 487377 w 107"/>
                <a:gd name="T61" fmla="*/ 253116 h 97"/>
                <a:gd name="T62" fmla="*/ 527436 w 107"/>
                <a:gd name="T63" fmla="*/ 213151 h 97"/>
                <a:gd name="T64" fmla="*/ 567494 w 107"/>
                <a:gd name="T65" fmla="*/ 253116 h 97"/>
                <a:gd name="T66" fmla="*/ 527436 w 107"/>
                <a:gd name="T67" fmla="*/ 293082 h 9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97"/>
                <a:gd name="T104" fmla="*/ 107 w 107"/>
                <a:gd name="T105" fmla="*/ 97 h 9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97">
                  <a:moveTo>
                    <a:pt x="82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3"/>
                    <a:pt x="12" y="74"/>
                    <a:pt x="26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95" y="74"/>
                    <a:pt x="107" y="63"/>
                    <a:pt x="107" y="49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7" y="11"/>
                    <a:pt x="95" y="0"/>
                    <a:pt x="82" y="0"/>
                  </a:cubicBezTo>
                  <a:close/>
                  <a:moveTo>
                    <a:pt x="27" y="44"/>
                  </a:moveTo>
                  <a:cubicBezTo>
                    <a:pt x="24" y="44"/>
                    <a:pt x="21" y="41"/>
                    <a:pt x="21" y="38"/>
                  </a:cubicBezTo>
                  <a:cubicBezTo>
                    <a:pt x="21" y="34"/>
                    <a:pt x="24" y="32"/>
                    <a:pt x="27" y="32"/>
                  </a:cubicBezTo>
                  <a:cubicBezTo>
                    <a:pt x="30" y="32"/>
                    <a:pt x="33" y="34"/>
                    <a:pt x="33" y="38"/>
                  </a:cubicBezTo>
                  <a:cubicBezTo>
                    <a:pt x="33" y="41"/>
                    <a:pt x="30" y="44"/>
                    <a:pt x="27" y="44"/>
                  </a:cubicBezTo>
                  <a:close/>
                  <a:moveTo>
                    <a:pt x="44" y="44"/>
                  </a:moveTo>
                  <a:cubicBezTo>
                    <a:pt x="41" y="44"/>
                    <a:pt x="38" y="41"/>
                    <a:pt x="38" y="38"/>
                  </a:cubicBezTo>
                  <a:cubicBezTo>
                    <a:pt x="38" y="34"/>
                    <a:pt x="41" y="32"/>
                    <a:pt x="44" y="32"/>
                  </a:cubicBezTo>
                  <a:cubicBezTo>
                    <a:pt x="47" y="32"/>
                    <a:pt x="50" y="34"/>
                    <a:pt x="50" y="38"/>
                  </a:cubicBezTo>
                  <a:cubicBezTo>
                    <a:pt x="50" y="41"/>
                    <a:pt x="47" y="44"/>
                    <a:pt x="44" y="44"/>
                  </a:cubicBezTo>
                  <a:close/>
                  <a:moveTo>
                    <a:pt x="62" y="44"/>
                  </a:moveTo>
                  <a:cubicBezTo>
                    <a:pt x="59" y="44"/>
                    <a:pt x="56" y="41"/>
                    <a:pt x="56" y="38"/>
                  </a:cubicBezTo>
                  <a:cubicBezTo>
                    <a:pt x="56" y="34"/>
                    <a:pt x="59" y="32"/>
                    <a:pt x="62" y="32"/>
                  </a:cubicBezTo>
                  <a:cubicBezTo>
                    <a:pt x="66" y="32"/>
                    <a:pt x="68" y="34"/>
                    <a:pt x="68" y="38"/>
                  </a:cubicBezTo>
                  <a:cubicBezTo>
                    <a:pt x="68" y="41"/>
                    <a:pt x="66" y="44"/>
                    <a:pt x="62" y="44"/>
                  </a:cubicBezTo>
                  <a:close/>
                  <a:moveTo>
                    <a:pt x="79" y="44"/>
                  </a:moveTo>
                  <a:cubicBezTo>
                    <a:pt x="76" y="44"/>
                    <a:pt x="73" y="41"/>
                    <a:pt x="73" y="38"/>
                  </a:cubicBezTo>
                  <a:cubicBezTo>
                    <a:pt x="73" y="34"/>
                    <a:pt x="76" y="32"/>
                    <a:pt x="79" y="32"/>
                  </a:cubicBezTo>
                  <a:cubicBezTo>
                    <a:pt x="83" y="32"/>
                    <a:pt x="85" y="34"/>
                    <a:pt x="85" y="38"/>
                  </a:cubicBezTo>
                  <a:cubicBezTo>
                    <a:pt x="85" y="41"/>
                    <a:pt x="83" y="44"/>
                    <a:pt x="79" y="44"/>
                  </a:cubicBezTo>
                  <a:close/>
                </a:path>
              </a:pathLst>
            </a:custGeom>
            <a:solidFill>
              <a:srgbClr val="9CB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6" name="Freeform 25"/>
            <p:cNvSpPr>
              <a:spLocks noChangeArrowheads="1"/>
            </p:cNvSpPr>
            <p:nvPr/>
          </p:nvSpPr>
          <p:spPr bwMode="auto">
            <a:xfrm>
              <a:off x="2501900" y="2974975"/>
              <a:ext cx="527050" cy="400050"/>
            </a:xfrm>
            <a:custGeom>
              <a:avLst/>
              <a:gdLst>
                <a:gd name="T0" fmla="*/ 353590 w 79"/>
                <a:gd name="T1" fmla="*/ 400050 h 60"/>
                <a:gd name="T2" fmla="*/ 13343 w 79"/>
                <a:gd name="T3" fmla="*/ 400050 h 60"/>
                <a:gd name="T4" fmla="*/ 0 w 79"/>
                <a:gd name="T5" fmla="*/ 386715 h 60"/>
                <a:gd name="T6" fmla="*/ 13343 w 79"/>
                <a:gd name="T7" fmla="*/ 373380 h 60"/>
                <a:gd name="T8" fmla="*/ 353590 w 79"/>
                <a:gd name="T9" fmla="*/ 373380 h 60"/>
                <a:gd name="T10" fmla="*/ 507035 w 79"/>
                <a:gd name="T11" fmla="*/ 220028 h 60"/>
                <a:gd name="T12" fmla="*/ 507035 w 79"/>
                <a:gd name="T13" fmla="*/ 13335 h 60"/>
                <a:gd name="T14" fmla="*/ 513707 w 79"/>
                <a:gd name="T15" fmla="*/ 0 h 60"/>
                <a:gd name="T16" fmla="*/ 527050 w 79"/>
                <a:gd name="T17" fmla="*/ 13335 h 60"/>
                <a:gd name="T18" fmla="*/ 527050 w 79"/>
                <a:gd name="T19" fmla="*/ 220028 h 60"/>
                <a:gd name="T20" fmla="*/ 353590 w 79"/>
                <a:gd name="T21" fmla="*/ 400050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9"/>
                <a:gd name="T34" fmla="*/ 0 h 60"/>
                <a:gd name="T35" fmla="*/ 79 w 79"/>
                <a:gd name="T36" fmla="*/ 60 h 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9" h="60">
                  <a:moveTo>
                    <a:pt x="53" y="60"/>
                  </a:moveTo>
                  <a:cubicBezTo>
                    <a:pt x="2" y="60"/>
                    <a:pt x="2" y="60"/>
                    <a:pt x="2" y="60"/>
                  </a:cubicBezTo>
                  <a:cubicBezTo>
                    <a:pt x="1" y="60"/>
                    <a:pt x="0" y="59"/>
                    <a:pt x="0" y="58"/>
                  </a:cubicBezTo>
                  <a:cubicBezTo>
                    <a:pt x="0" y="57"/>
                    <a:pt x="1" y="56"/>
                    <a:pt x="2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65" y="56"/>
                    <a:pt x="76" y="46"/>
                    <a:pt x="76" y="33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1"/>
                    <a:pt x="77" y="0"/>
                    <a:pt x="77" y="0"/>
                  </a:cubicBezTo>
                  <a:cubicBezTo>
                    <a:pt x="78" y="0"/>
                    <a:pt x="79" y="1"/>
                    <a:pt x="79" y="2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48"/>
                    <a:pt x="67" y="60"/>
                    <a:pt x="53" y="6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7" name="Freeform 26"/>
            <p:cNvSpPr>
              <a:spLocks noChangeArrowheads="1"/>
            </p:cNvSpPr>
            <p:nvPr/>
          </p:nvSpPr>
          <p:spPr bwMode="auto">
            <a:xfrm>
              <a:off x="2555875" y="1212850"/>
              <a:ext cx="493713" cy="414338"/>
            </a:xfrm>
            <a:custGeom>
              <a:avLst/>
              <a:gdLst>
                <a:gd name="T0" fmla="*/ 480369 w 74"/>
                <a:gd name="T1" fmla="*/ 414338 h 62"/>
                <a:gd name="T2" fmla="*/ 473698 w 74"/>
                <a:gd name="T3" fmla="*/ 400972 h 62"/>
                <a:gd name="T4" fmla="*/ 473698 w 74"/>
                <a:gd name="T5" fmla="*/ 173755 h 62"/>
                <a:gd name="T6" fmla="*/ 313574 w 74"/>
                <a:gd name="T7" fmla="*/ 20049 h 62"/>
                <a:gd name="T8" fmla="*/ 13344 w 74"/>
                <a:gd name="T9" fmla="*/ 20049 h 62"/>
                <a:gd name="T10" fmla="*/ 0 w 74"/>
                <a:gd name="T11" fmla="*/ 6683 h 62"/>
                <a:gd name="T12" fmla="*/ 13344 w 74"/>
                <a:gd name="T13" fmla="*/ 0 h 62"/>
                <a:gd name="T14" fmla="*/ 313574 w 74"/>
                <a:gd name="T15" fmla="*/ 0 h 62"/>
                <a:gd name="T16" fmla="*/ 493713 w 74"/>
                <a:gd name="T17" fmla="*/ 173755 h 62"/>
                <a:gd name="T18" fmla="*/ 493713 w 74"/>
                <a:gd name="T19" fmla="*/ 400972 h 62"/>
                <a:gd name="T20" fmla="*/ 480369 w 74"/>
                <a:gd name="T21" fmla="*/ 414338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"/>
                <a:gd name="T34" fmla="*/ 0 h 62"/>
                <a:gd name="T35" fmla="*/ 74 w 74"/>
                <a:gd name="T36" fmla="*/ 62 h 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" h="62">
                  <a:moveTo>
                    <a:pt x="72" y="62"/>
                  </a:moveTo>
                  <a:cubicBezTo>
                    <a:pt x="71" y="62"/>
                    <a:pt x="71" y="61"/>
                    <a:pt x="71" y="60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1" y="14"/>
                    <a:pt x="60" y="3"/>
                    <a:pt x="47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62" y="0"/>
                    <a:pt x="74" y="12"/>
                    <a:pt x="74" y="26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1"/>
                    <a:pt x="73" y="62"/>
                    <a:pt x="72" y="6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9" name="Freeform 27"/>
            <p:cNvSpPr>
              <a:spLocks noChangeArrowheads="1"/>
            </p:cNvSpPr>
            <p:nvPr/>
          </p:nvSpPr>
          <p:spPr bwMode="auto">
            <a:xfrm>
              <a:off x="3009900" y="2227263"/>
              <a:ext cx="19050" cy="227013"/>
            </a:xfrm>
            <a:custGeom>
              <a:avLst/>
              <a:gdLst>
                <a:gd name="T0" fmla="*/ 6350 w 3"/>
                <a:gd name="T1" fmla="*/ 227013 h 34"/>
                <a:gd name="T2" fmla="*/ 0 w 3"/>
                <a:gd name="T3" fmla="*/ 213659 h 34"/>
                <a:gd name="T4" fmla="*/ 0 w 3"/>
                <a:gd name="T5" fmla="*/ 13354 h 34"/>
                <a:gd name="T6" fmla="*/ 6350 w 3"/>
                <a:gd name="T7" fmla="*/ 0 h 34"/>
                <a:gd name="T8" fmla="*/ 19050 w 3"/>
                <a:gd name="T9" fmla="*/ 13354 h 34"/>
                <a:gd name="T10" fmla="*/ 19050 w 3"/>
                <a:gd name="T11" fmla="*/ 213659 h 34"/>
                <a:gd name="T12" fmla="*/ 6350 w 3"/>
                <a:gd name="T13" fmla="*/ 227013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4"/>
                <a:gd name="T23" fmla="*/ 3 w 3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4">
                  <a:moveTo>
                    <a:pt x="1" y="34"/>
                  </a:moveTo>
                  <a:cubicBezTo>
                    <a:pt x="1" y="34"/>
                    <a:pt x="0" y="33"/>
                    <a:pt x="0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2" y="34"/>
                    <a:pt x="1" y="3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0" name="Freeform 28"/>
            <p:cNvSpPr>
              <a:spLocks noChangeArrowheads="1"/>
            </p:cNvSpPr>
            <p:nvPr/>
          </p:nvSpPr>
          <p:spPr bwMode="auto">
            <a:xfrm>
              <a:off x="860425" y="2954338"/>
              <a:ext cx="601663" cy="312738"/>
            </a:xfrm>
            <a:custGeom>
              <a:avLst/>
              <a:gdLst>
                <a:gd name="T0" fmla="*/ 588293 w 90"/>
                <a:gd name="T1" fmla="*/ 312738 h 47"/>
                <a:gd name="T2" fmla="*/ 173814 w 90"/>
                <a:gd name="T3" fmla="*/ 312738 h 47"/>
                <a:gd name="T4" fmla="*/ 0 w 90"/>
                <a:gd name="T5" fmla="*/ 139734 h 47"/>
                <a:gd name="T6" fmla="*/ 0 w 90"/>
                <a:gd name="T7" fmla="*/ 13308 h 47"/>
                <a:gd name="T8" fmla="*/ 6685 w 90"/>
                <a:gd name="T9" fmla="*/ 0 h 47"/>
                <a:gd name="T10" fmla="*/ 20055 w 90"/>
                <a:gd name="T11" fmla="*/ 13308 h 47"/>
                <a:gd name="T12" fmla="*/ 20055 w 90"/>
                <a:gd name="T13" fmla="*/ 139734 h 47"/>
                <a:gd name="T14" fmla="*/ 173814 w 90"/>
                <a:gd name="T15" fmla="*/ 292776 h 47"/>
                <a:gd name="T16" fmla="*/ 588293 w 90"/>
                <a:gd name="T17" fmla="*/ 292776 h 47"/>
                <a:gd name="T18" fmla="*/ 601663 w 90"/>
                <a:gd name="T19" fmla="*/ 306084 h 47"/>
                <a:gd name="T20" fmla="*/ 588293 w 90"/>
                <a:gd name="T21" fmla="*/ 312738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47"/>
                <a:gd name="T35" fmla="*/ 90 w 90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47">
                  <a:moveTo>
                    <a:pt x="88" y="47"/>
                  </a:moveTo>
                  <a:cubicBezTo>
                    <a:pt x="26" y="47"/>
                    <a:pt x="26" y="47"/>
                    <a:pt x="26" y="47"/>
                  </a:cubicBezTo>
                  <a:cubicBezTo>
                    <a:pt x="12" y="47"/>
                    <a:pt x="0" y="35"/>
                    <a:pt x="0" y="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4"/>
                    <a:pt x="14" y="44"/>
                    <a:pt x="26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9" y="44"/>
                    <a:pt x="90" y="45"/>
                    <a:pt x="90" y="46"/>
                  </a:cubicBezTo>
                  <a:cubicBezTo>
                    <a:pt x="90" y="46"/>
                    <a:pt x="89" y="47"/>
                    <a:pt x="88" y="4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" name="Freeform 29"/>
            <p:cNvSpPr>
              <a:spLocks noChangeArrowheads="1"/>
            </p:cNvSpPr>
            <p:nvPr/>
          </p:nvSpPr>
          <p:spPr bwMode="auto">
            <a:xfrm>
              <a:off x="768350" y="1960563"/>
              <a:ext cx="279400" cy="427038"/>
            </a:xfrm>
            <a:custGeom>
              <a:avLst/>
              <a:gdLst>
                <a:gd name="T0" fmla="*/ 266095 w 42"/>
                <a:gd name="T1" fmla="*/ 427038 h 64"/>
                <a:gd name="T2" fmla="*/ 252790 w 42"/>
                <a:gd name="T3" fmla="*/ 420365 h 64"/>
                <a:gd name="T4" fmla="*/ 252790 w 42"/>
                <a:gd name="T5" fmla="*/ 173484 h 64"/>
                <a:gd name="T6" fmla="*/ 99786 w 42"/>
                <a:gd name="T7" fmla="*/ 20017 h 64"/>
                <a:gd name="T8" fmla="*/ 13305 w 42"/>
                <a:gd name="T9" fmla="*/ 20017 h 64"/>
                <a:gd name="T10" fmla="*/ 0 w 42"/>
                <a:gd name="T11" fmla="*/ 6672 h 64"/>
                <a:gd name="T12" fmla="*/ 13305 w 42"/>
                <a:gd name="T13" fmla="*/ 0 h 64"/>
                <a:gd name="T14" fmla="*/ 99786 w 42"/>
                <a:gd name="T15" fmla="*/ 0 h 64"/>
                <a:gd name="T16" fmla="*/ 279400 w 42"/>
                <a:gd name="T17" fmla="*/ 173484 h 64"/>
                <a:gd name="T18" fmla="*/ 279400 w 42"/>
                <a:gd name="T19" fmla="*/ 420365 h 64"/>
                <a:gd name="T20" fmla="*/ 266095 w 42"/>
                <a:gd name="T21" fmla="*/ 427038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64"/>
                <a:gd name="T35" fmla="*/ 42 w 42"/>
                <a:gd name="T36" fmla="*/ 64 h 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64">
                  <a:moveTo>
                    <a:pt x="40" y="64"/>
                  </a:moveTo>
                  <a:cubicBezTo>
                    <a:pt x="39" y="64"/>
                    <a:pt x="38" y="64"/>
                    <a:pt x="38" y="63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14"/>
                    <a:pt x="28" y="3"/>
                    <a:pt x="15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0" y="0"/>
                    <a:pt x="42" y="12"/>
                    <a:pt x="42" y="26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64"/>
                    <a:pt x="41" y="64"/>
                    <a:pt x="40" y="6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2" name="Freeform 30"/>
            <p:cNvSpPr>
              <a:spLocks noChangeArrowheads="1"/>
            </p:cNvSpPr>
            <p:nvPr/>
          </p:nvSpPr>
          <p:spPr bwMode="auto">
            <a:xfrm>
              <a:off x="381000" y="1539875"/>
              <a:ext cx="893763" cy="187325"/>
            </a:xfrm>
            <a:custGeom>
              <a:avLst/>
              <a:gdLst>
                <a:gd name="T0" fmla="*/ 6670 w 134"/>
                <a:gd name="T1" fmla="*/ 187325 h 28"/>
                <a:gd name="T2" fmla="*/ 0 w 134"/>
                <a:gd name="T3" fmla="*/ 173945 h 28"/>
                <a:gd name="T4" fmla="*/ 173417 w 134"/>
                <a:gd name="T5" fmla="*/ 0 h 28"/>
                <a:gd name="T6" fmla="*/ 887093 w 134"/>
                <a:gd name="T7" fmla="*/ 0 h 28"/>
                <a:gd name="T8" fmla="*/ 893763 w 134"/>
                <a:gd name="T9" fmla="*/ 13380 h 28"/>
                <a:gd name="T10" fmla="*/ 887093 w 134"/>
                <a:gd name="T11" fmla="*/ 20071 h 28"/>
                <a:gd name="T12" fmla="*/ 173417 w 134"/>
                <a:gd name="T13" fmla="*/ 20071 h 28"/>
                <a:gd name="T14" fmla="*/ 20010 w 134"/>
                <a:gd name="T15" fmla="*/ 173945 h 28"/>
                <a:gd name="T16" fmla="*/ 6670 w 134"/>
                <a:gd name="T17" fmla="*/ 187325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28"/>
                <a:gd name="T29" fmla="*/ 134 w 134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28">
                  <a:moveTo>
                    <a:pt x="1" y="28"/>
                  </a:moveTo>
                  <a:cubicBezTo>
                    <a:pt x="0" y="28"/>
                    <a:pt x="0" y="27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4" y="0"/>
                    <a:pt x="134" y="1"/>
                    <a:pt x="134" y="2"/>
                  </a:cubicBezTo>
                  <a:cubicBezTo>
                    <a:pt x="134" y="2"/>
                    <a:pt x="134" y="3"/>
                    <a:pt x="133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13" y="3"/>
                    <a:pt x="3" y="13"/>
                    <a:pt x="3" y="26"/>
                  </a:cubicBezTo>
                  <a:cubicBezTo>
                    <a:pt x="3" y="27"/>
                    <a:pt x="2" y="28"/>
                    <a:pt x="1" y="2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3" name="Freeform 31"/>
            <p:cNvSpPr>
              <a:spLocks noChangeArrowheads="1"/>
            </p:cNvSpPr>
            <p:nvPr/>
          </p:nvSpPr>
          <p:spPr bwMode="auto">
            <a:xfrm>
              <a:off x="1020763" y="2114550"/>
              <a:ext cx="407988" cy="219075"/>
            </a:xfrm>
            <a:custGeom>
              <a:avLst/>
              <a:gdLst>
                <a:gd name="T0" fmla="*/ 13377 w 61"/>
                <a:gd name="T1" fmla="*/ 219075 h 33"/>
                <a:gd name="T2" fmla="*/ 0 w 61"/>
                <a:gd name="T3" fmla="*/ 212436 h 33"/>
                <a:gd name="T4" fmla="*/ 0 w 61"/>
                <a:gd name="T5" fmla="*/ 92941 h 33"/>
                <a:gd name="T6" fmla="*/ 93637 w 61"/>
                <a:gd name="T7" fmla="*/ 0 h 33"/>
                <a:gd name="T8" fmla="*/ 401300 w 61"/>
                <a:gd name="T9" fmla="*/ 0 h 33"/>
                <a:gd name="T10" fmla="*/ 407988 w 61"/>
                <a:gd name="T11" fmla="*/ 13277 h 33"/>
                <a:gd name="T12" fmla="*/ 401300 w 61"/>
                <a:gd name="T13" fmla="*/ 19916 h 33"/>
                <a:gd name="T14" fmla="*/ 93637 w 61"/>
                <a:gd name="T15" fmla="*/ 19916 h 33"/>
                <a:gd name="T16" fmla="*/ 26753 w 61"/>
                <a:gd name="T17" fmla="*/ 92941 h 33"/>
                <a:gd name="T18" fmla="*/ 26753 w 61"/>
                <a:gd name="T19" fmla="*/ 212436 h 33"/>
                <a:gd name="T20" fmla="*/ 13377 w 61"/>
                <a:gd name="T21" fmla="*/ 219075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"/>
                <a:gd name="T34" fmla="*/ 0 h 33"/>
                <a:gd name="T35" fmla="*/ 61 w 61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" h="33">
                  <a:moveTo>
                    <a:pt x="2" y="33"/>
                  </a:moveTo>
                  <a:cubicBezTo>
                    <a:pt x="1" y="33"/>
                    <a:pt x="0" y="33"/>
                    <a:pt x="0" y="3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0"/>
                    <a:pt x="61" y="1"/>
                    <a:pt x="61" y="2"/>
                  </a:cubicBezTo>
                  <a:cubicBezTo>
                    <a:pt x="61" y="3"/>
                    <a:pt x="61" y="3"/>
                    <a:pt x="60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8" y="3"/>
                    <a:pt x="4" y="8"/>
                    <a:pt x="4" y="14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3"/>
                    <a:pt x="3" y="33"/>
                    <a:pt x="2" y="3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4" name="Freeform 32"/>
            <p:cNvSpPr>
              <a:spLocks noChangeArrowheads="1"/>
            </p:cNvSpPr>
            <p:nvPr/>
          </p:nvSpPr>
          <p:spPr bwMode="auto">
            <a:xfrm>
              <a:off x="3249613" y="1146175"/>
              <a:ext cx="239713" cy="1647825"/>
            </a:xfrm>
            <a:custGeom>
              <a:avLst/>
              <a:gdLst>
                <a:gd name="T0" fmla="*/ 59928 w 36"/>
                <a:gd name="T1" fmla="*/ 1647825 h 247"/>
                <a:gd name="T2" fmla="*/ 13317 w 36"/>
                <a:gd name="T3" fmla="*/ 1647825 h 247"/>
                <a:gd name="T4" fmla="*/ 0 w 36"/>
                <a:gd name="T5" fmla="*/ 1634482 h 247"/>
                <a:gd name="T6" fmla="*/ 13317 w 36"/>
                <a:gd name="T7" fmla="*/ 1621140 h 247"/>
                <a:gd name="T8" fmla="*/ 59928 w 36"/>
                <a:gd name="T9" fmla="*/ 1621140 h 247"/>
                <a:gd name="T10" fmla="*/ 219737 w 36"/>
                <a:gd name="T11" fmla="*/ 1467698 h 247"/>
                <a:gd name="T12" fmla="*/ 219737 w 36"/>
                <a:gd name="T13" fmla="*/ 13343 h 247"/>
                <a:gd name="T14" fmla="*/ 226396 w 36"/>
                <a:gd name="T15" fmla="*/ 0 h 247"/>
                <a:gd name="T16" fmla="*/ 239713 w 36"/>
                <a:gd name="T17" fmla="*/ 13343 h 247"/>
                <a:gd name="T18" fmla="*/ 239713 w 36"/>
                <a:gd name="T19" fmla="*/ 1467698 h 247"/>
                <a:gd name="T20" fmla="*/ 59928 w 36"/>
                <a:gd name="T21" fmla="*/ 1647825 h 2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247"/>
                <a:gd name="T35" fmla="*/ 36 w 36"/>
                <a:gd name="T36" fmla="*/ 247 h 2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247">
                  <a:moveTo>
                    <a:pt x="9" y="247"/>
                  </a:moveTo>
                  <a:cubicBezTo>
                    <a:pt x="2" y="247"/>
                    <a:pt x="2" y="247"/>
                    <a:pt x="2" y="247"/>
                  </a:cubicBezTo>
                  <a:cubicBezTo>
                    <a:pt x="1" y="247"/>
                    <a:pt x="0" y="246"/>
                    <a:pt x="0" y="245"/>
                  </a:cubicBezTo>
                  <a:cubicBezTo>
                    <a:pt x="0" y="244"/>
                    <a:pt x="1" y="243"/>
                    <a:pt x="2" y="243"/>
                  </a:cubicBezTo>
                  <a:cubicBezTo>
                    <a:pt x="9" y="243"/>
                    <a:pt x="9" y="243"/>
                    <a:pt x="9" y="243"/>
                  </a:cubicBezTo>
                  <a:cubicBezTo>
                    <a:pt x="22" y="243"/>
                    <a:pt x="33" y="233"/>
                    <a:pt x="33" y="220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"/>
                    <a:pt x="33" y="0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220"/>
                    <a:pt x="36" y="220"/>
                    <a:pt x="36" y="220"/>
                  </a:cubicBezTo>
                  <a:cubicBezTo>
                    <a:pt x="36" y="235"/>
                    <a:pt x="24" y="247"/>
                    <a:pt x="9" y="24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5" name="Freeform 33"/>
            <p:cNvSpPr>
              <a:spLocks noChangeArrowheads="1"/>
            </p:cNvSpPr>
            <p:nvPr/>
          </p:nvSpPr>
          <p:spPr bwMode="auto">
            <a:xfrm>
              <a:off x="53975" y="1493838"/>
              <a:ext cx="427038" cy="1179513"/>
            </a:xfrm>
            <a:custGeom>
              <a:avLst/>
              <a:gdLst>
                <a:gd name="T0" fmla="*/ 420365 w 64"/>
                <a:gd name="T1" fmla="*/ 1179513 h 177"/>
                <a:gd name="T2" fmla="*/ 180157 w 64"/>
                <a:gd name="T3" fmla="*/ 1179513 h 177"/>
                <a:gd name="T4" fmla="*/ 0 w 64"/>
                <a:gd name="T5" fmla="*/ 1006251 h 177"/>
                <a:gd name="T6" fmla="*/ 0 w 64"/>
                <a:gd name="T7" fmla="*/ 6664 h 177"/>
                <a:gd name="T8" fmla="*/ 13345 w 64"/>
                <a:gd name="T9" fmla="*/ 0 h 177"/>
                <a:gd name="T10" fmla="*/ 20017 w 64"/>
                <a:gd name="T11" fmla="*/ 6664 h 177"/>
                <a:gd name="T12" fmla="*/ 20017 w 64"/>
                <a:gd name="T13" fmla="*/ 1006251 h 177"/>
                <a:gd name="T14" fmla="*/ 180157 w 64"/>
                <a:gd name="T15" fmla="*/ 1159521 h 177"/>
                <a:gd name="T16" fmla="*/ 420365 w 64"/>
                <a:gd name="T17" fmla="*/ 1159521 h 177"/>
                <a:gd name="T18" fmla="*/ 427038 w 64"/>
                <a:gd name="T19" fmla="*/ 1172849 h 177"/>
                <a:gd name="T20" fmla="*/ 420365 w 64"/>
                <a:gd name="T21" fmla="*/ 1179513 h 1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177"/>
                <a:gd name="T35" fmla="*/ 64 w 64"/>
                <a:gd name="T36" fmla="*/ 177 h 1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177">
                  <a:moveTo>
                    <a:pt x="63" y="177"/>
                  </a:moveTo>
                  <a:cubicBezTo>
                    <a:pt x="27" y="177"/>
                    <a:pt x="27" y="177"/>
                    <a:pt x="27" y="177"/>
                  </a:cubicBezTo>
                  <a:cubicBezTo>
                    <a:pt x="12" y="177"/>
                    <a:pt x="0" y="165"/>
                    <a:pt x="0" y="15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3" y="164"/>
                    <a:pt x="14" y="174"/>
                    <a:pt x="27" y="174"/>
                  </a:cubicBezTo>
                  <a:cubicBezTo>
                    <a:pt x="63" y="174"/>
                    <a:pt x="63" y="174"/>
                    <a:pt x="63" y="174"/>
                  </a:cubicBezTo>
                  <a:cubicBezTo>
                    <a:pt x="63" y="174"/>
                    <a:pt x="64" y="175"/>
                    <a:pt x="64" y="176"/>
                  </a:cubicBezTo>
                  <a:cubicBezTo>
                    <a:pt x="64" y="177"/>
                    <a:pt x="63" y="177"/>
                    <a:pt x="63" y="17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6" name="Freeform 34"/>
            <p:cNvSpPr>
              <a:spLocks noChangeArrowheads="1"/>
            </p:cNvSpPr>
            <p:nvPr/>
          </p:nvSpPr>
          <p:spPr bwMode="auto">
            <a:xfrm>
              <a:off x="1581150" y="754063"/>
              <a:ext cx="26988" cy="306388"/>
            </a:xfrm>
            <a:custGeom>
              <a:avLst/>
              <a:gdLst>
                <a:gd name="T0" fmla="*/ 13494 w 4"/>
                <a:gd name="T1" fmla="*/ 306388 h 46"/>
                <a:gd name="T2" fmla="*/ 0 w 4"/>
                <a:gd name="T3" fmla="*/ 299727 h 46"/>
                <a:gd name="T4" fmla="*/ 0 w 4"/>
                <a:gd name="T5" fmla="*/ 6661 h 46"/>
                <a:gd name="T6" fmla="*/ 13494 w 4"/>
                <a:gd name="T7" fmla="*/ 0 h 46"/>
                <a:gd name="T8" fmla="*/ 26988 w 4"/>
                <a:gd name="T9" fmla="*/ 6661 h 46"/>
                <a:gd name="T10" fmla="*/ 26988 w 4"/>
                <a:gd name="T11" fmla="*/ 299727 h 46"/>
                <a:gd name="T12" fmla="*/ 13494 w 4"/>
                <a:gd name="T13" fmla="*/ 306388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6"/>
                <a:gd name="T23" fmla="*/ 4 w 4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6">
                  <a:moveTo>
                    <a:pt x="2" y="46"/>
                  </a:moveTo>
                  <a:cubicBezTo>
                    <a:pt x="1" y="46"/>
                    <a:pt x="0" y="45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3" y="46"/>
                    <a:pt x="2" y="4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7" name="Freeform 35"/>
            <p:cNvSpPr>
              <a:spLocks noChangeArrowheads="1"/>
            </p:cNvSpPr>
            <p:nvPr/>
          </p:nvSpPr>
          <p:spPr bwMode="auto">
            <a:xfrm>
              <a:off x="2095500" y="533400"/>
              <a:ext cx="427038" cy="26988"/>
            </a:xfrm>
            <a:custGeom>
              <a:avLst/>
              <a:gdLst>
                <a:gd name="T0" fmla="*/ 420365 w 64"/>
                <a:gd name="T1" fmla="*/ 26988 h 4"/>
                <a:gd name="T2" fmla="*/ 6672 w 64"/>
                <a:gd name="T3" fmla="*/ 26988 h 4"/>
                <a:gd name="T4" fmla="*/ 0 w 64"/>
                <a:gd name="T5" fmla="*/ 13494 h 4"/>
                <a:gd name="T6" fmla="*/ 6672 w 64"/>
                <a:gd name="T7" fmla="*/ 0 h 4"/>
                <a:gd name="T8" fmla="*/ 420365 w 64"/>
                <a:gd name="T9" fmla="*/ 0 h 4"/>
                <a:gd name="T10" fmla="*/ 427038 w 64"/>
                <a:gd name="T11" fmla="*/ 13494 h 4"/>
                <a:gd name="T12" fmla="*/ 420365 w 64"/>
                <a:gd name="T13" fmla="*/ 26988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4"/>
                <a:gd name="T23" fmla="*/ 64 w 6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4">
                  <a:moveTo>
                    <a:pt x="63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4" y="0"/>
                    <a:pt x="64" y="1"/>
                    <a:pt x="64" y="2"/>
                  </a:cubicBezTo>
                  <a:cubicBezTo>
                    <a:pt x="64" y="3"/>
                    <a:pt x="64" y="4"/>
                    <a:pt x="63" y="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8" name="Freeform 36"/>
            <p:cNvSpPr>
              <a:spLocks noChangeArrowheads="1"/>
            </p:cNvSpPr>
            <p:nvPr/>
          </p:nvSpPr>
          <p:spPr bwMode="auto">
            <a:xfrm>
              <a:off x="935038" y="893763"/>
              <a:ext cx="673100" cy="19050"/>
            </a:xfrm>
            <a:custGeom>
              <a:avLst/>
              <a:gdLst>
                <a:gd name="T0" fmla="*/ 659771 w 101"/>
                <a:gd name="T1" fmla="*/ 19050 h 3"/>
                <a:gd name="T2" fmla="*/ 6664 w 101"/>
                <a:gd name="T3" fmla="*/ 19050 h 3"/>
                <a:gd name="T4" fmla="*/ 0 w 101"/>
                <a:gd name="T5" fmla="*/ 12700 h 3"/>
                <a:gd name="T6" fmla="*/ 6664 w 101"/>
                <a:gd name="T7" fmla="*/ 0 h 3"/>
                <a:gd name="T8" fmla="*/ 659771 w 101"/>
                <a:gd name="T9" fmla="*/ 0 h 3"/>
                <a:gd name="T10" fmla="*/ 673100 w 101"/>
                <a:gd name="T11" fmla="*/ 12700 h 3"/>
                <a:gd name="T12" fmla="*/ 659771 w 101"/>
                <a:gd name="T13" fmla="*/ 1905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3"/>
                <a:gd name="T23" fmla="*/ 101 w 101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3">
                  <a:moveTo>
                    <a:pt x="99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0" y="0"/>
                    <a:pt x="101" y="1"/>
                    <a:pt x="101" y="2"/>
                  </a:cubicBezTo>
                  <a:cubicBezTo>
                    <a:pt x="101" y="3"/>
                    <a:pt x="100" y="3"/>
                    <a:pt x="99" y="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9" name="Freeform 37"/>
            <p:cNvSpPr>
              <a:spLocks noChangeArrowheads="1"/>
            </p:cNvSpPr>
            <p:nvPr/>
          </p:nvSpPr>
          <p:spPr bwMode="auto">
            <a:xfrm>
              <a:off x="2174875" y="1800225"/>
              <a:ext cx="26988" cy="960438"/>
            </a:xfrm>
            <a:custGeom>
              <a:avLst/>
              <a:gdLst>
                <a:gd name="T0" fmla="*/ 13494 w 4"/>
                <a:gd name="T1" fmla="*/ 960438 h 144"/>
                <a:gd name="T2" fmla="*/ 13494 w 4"/>
                <a:gd name="T3" fmla="*/ 960438 h 144"/>
                <a:gd name="T4" fmla="*/ 0 w 4"/>
                <a:gd name="T5" fmla="*/ 947099 h 144"/>
                <a:gd name="T6" fmla="*/ 6747 w 4"/>
                <a:gd name="T7" fmla="*/ 6670 h 144"/>
                <a:gd name="T8" fmla="*/ 13494 w 4"/>
                <a:gd name="T9" fmla="*/ 0 h 144"/>
                <a:gd name="T10" fmla="*/ 13494 w 4"/>
                <a:gd name="T11" fmla="*/ 0 h 144"/>
                <a:gd name="T12" fmla="*/ 26988 w 4"/>
                <a:gd name="T13" fmla="*/ 6670 h 144"/>
                <a:gd name="T14" fmla="*/ 20241 w 4"/>
                <a:gd name="T15" fmla="*/ 947099 h 144"/>
                <a:gd name="T16" fmla="*/ 13494 w 4"/>
                <a:gd name="T17" fmla="*/ 960438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144"/>
                <a:gd name="T29" fmla="*/ 4 w 4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144">
                  <a:moveTo>
                    <a:pt x="2" y="144"/>
                  </a:moveTo>
                  <a:cubicBezTo>
                    <a:pt x="2" y="144"/>
                    <a:pt x="2" y="144"/>
                    <a:pt x="2" y="144"/>
                  </a:cubicBezTo>
                  <a:cubicBezTo>
                    <a:pt x="1" y="144"/>
                    <a:pt x="0" y="143"/>
                    <a:pt x="0" y="14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3" y="142"/>
                    <a:pt x="3" y="142"/>
                    <a:pt x="3" y="142"/>
                  </a:cubicBezTo>
                  <a:cubicBezTo>
                    <a:pt x="3" y="143"/>
                    <a:pt x="2" y="144"/>
                    <a:pt x="2" y="14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0" name="Freeform 38"/>
            <p:cNvSpPr>
              <a:spLocks noChangeArrowheads="1"/>
            </p:cNvSpPr>
            <p:nvPr/>
          </p:nvSpPr>
          <p:spPr bwMode="auto">
            <a:xfrm>
              <a:off x="460375" y="0"/>
              <a:ext cx="1260475" cy="433388"/>
            </a:xfrm>
            <a:custGeom>
              <a:avLst/>
              <a:gdLst>
                <a:gd name="T0" fmla="*/ 13338 w 189"/>
                <a:gd name="T1" fmla="*/ 433388 h 65"/>
                <a:gd name="T2" fmla="*/ 0 w 189"/>
                <a:gd name="T3" fmla="*/ 420053 h 65"/>
                <a:gd name="T4" fmla="*/ 0 w 189"/>
                <a:gd name="T5" fmla="*/ 180023 h 65"/>
                <a:gd name="T6" fmla="*/ 173399 w 189"/>
                <a:gd name="T7" fmla="*/ 0 h 65"/>
                <a:gd name="T8" fmla="*/ 1080407 w 189"/>
                <a:gd name="T9" fmla="*/ 0 h 65"/>
                <a:gd name="T10" fmla="*/ 1260475 w 189"/>
                <a:gd name="T11" fmla="*/ 180023 h 65"/>
                <a:gd name="T12" fmla="*/ 1247137 w 189"/>
                <a:gd name="T13" fmla="*/ 186690 h 65"/>
                <a:gd name="T14" fmla="*/ 1233798 w 189"/>
                <a:gd name="T15" fmla="*/ 180023 h 65"/>
                <a:gd name="T16" fmla="*/ 1080407 w 189"/>
                <a:gd name="T17" fmla="*/ 26670 h 65"/>
                <a:gd name="T18" fmla="*/ 173399 w 189"/>
                <a:gd name="T19" fmla="*/ 26670 h 65"/>
                <a:gd name="T20" fmla="*/ 20008 w 189"/>
                <a:gd name="T21" fmla="*/ 180023 h 65"/>
                <a:gd name="T22" fmla="*/ 20008 w 189"/>
                <a:gd name="T23" fmla="*/ 420053 h 65"/>
                <a:gd name="T24" fmla="*/ 13338 w 189"/>
                <a:gd name="T25" fmla="*/ 433388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9"/>
                <a:gd name="T40" fmla="*/ 0 h 65"/>
                <a:gd name="T41" fmla="*/ 189 w 189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9" h="65">
                  <a:moveTo>
                    <a:pt x="2" y="65"/>
                  </a:moveTo>
                  <a:cubicBezTo>
                    <a:pt x="1" y="65"/>
                    <a:pt x="0" y="64"/>
                    <a:pt x="0" y="6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77" y="0"/>
                    <a:pt x="189" y="12"/>
                    <a:pt x="189" y="27"/>
                  </a:cubicBezTo>
                  <a:cubicBezTo>
                    <a:pt x="189" y="28"/>
                    <a:pt x="188" y="28"/>
                    <a:pt x="187" y="28"/>
                  </a:cubicBezTo>
                  <a:cubicBezTo>
                    <a:pt x="186" y="28"/>
                    <a:pt x="185" y="28"/>
                    <a:pt x="185" y="27"/>
                  </a:cubicBezTo>
                  <a:cubicBezTo>
                    <a:pt x="185" y="14"/>
                    <a:pt x="175" y="4"/>
                    <a:pt x="162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14" y="4"/>
                    <a:pt x="3" y="14"/>
                    <a:pt x="3" y="27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4"/>
                    <a:pt x="2" y="65"/>
                    <a:pt x="2" y="6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" name="Freeform 39">
              <a:hlinkClick r:id="rId3" action="ppaction://hlinkpres?slideindex=1&amp;slidetitle="/>
            </p:cNvPr>
            <p:cNvSpPr>
              <a:spLocks noEditPoints="1" noChangeArrowheads="1"/>
            </p:cNvSpPr>
            <p:nvPr/>
          </p:nvSpPr>
          <p:spPr bwMode="auto">
            <a:xfrm>
              <a:off x="1641475" y="1187450"/>
              <a:ext cx="433388" cy="425450"/>
            </a:xfrm>
            <a:custGeom>
              <a:avLst/>
              <a:gdLst>
                <a:gd name="T0" fmla="*/ 426720 w 65"/>
                <a:gd name="T1" fmla="*/ 192782 h 64"/>
                <a:gd name="T2" fmla="*/ 366713 w 65"/>
                <a:gd name="T3" fmla="*/ 152896 h 64"/>
                <a:gd name="T4" fmla="*/ 386715 w 65"/>
                <a:gd name="T5" fmla="*/ 79772 h 64"/>
                <a:gd name="T6" fmla="*/ 353378 w 65"/>
                <a:gd name="T7" fmla="*/ 46534 h 64"/>
                <a:gd name="T8" fmla="*/ 280035 w 65"/>
                <a:gd name="T9" fmla="*/ 59829 h 64"/>
                <a:gd name="T10" fmla="*/ 240030 w 65"/>
                <a:gd name="T11" fmla="*/ 0 h 64"/>
                <a:gd name="T12" fmla="*/ 186690 w 65"/>
                <a:gd name="T13" fmla="*/ 0 h 64"/>
                <a:gd name="T14" fmla="*/ 140018 w 65"/>
                <a:gd name="T15" fmla="*/ 53181 h 64"/>
                <a:gd name="T16" fmla="*/ 80010 w 65"/>
                <a:gd name="T17" fmla="*/ 46534 h 64"/>
                <a:gd name="T18" fmla="*/ 46673 w 65"/>
                <a:gd name="T19" fmla="*/ 79772 h 64"/>
                <a:gd name="T20" fmla="*/ 60008 w 65"/>
                <a:gd name="T21" fmla="*/ 146248 h 64"/>
                <a:gd name="T22" fmla="*/ 0 w 65"/>
                <a:gd name="T23" fmla="*/ 186134 h 64"/>
                <a:gd name="T24" fmla="*/ 0 w 65"/>
                <a:gd name="T25" fmla="*/ 239316 h 64"/>
                <a:gd name="T26" fmla="*/ 53340 w 65"/>
                <a:gd name="T27" fmla="*/ 279202 h 64"/>
                <a:gd name="T28" fmla="*/ 46673 w 65"/>
                <a:gd name="T29" fmla="*/ 339030 h 64"/>
                <a:gd name="T30" fmla="*/ 80010 w 65"/>
                <a:gd name="T31" fmla="*/ 378916 h 64"/>
                <a:gd name="T32" fmla="*/ 146685 w 65"/>
                <a:gd name="T33" fmla="*/ 372269 h 64"/>
                <a:gd name="T34" fmla="*/ 186690 w 65"/>
                <a:gd name="T35" fmla="*/ 425450 h 64"/>
                <a:gd name="T36" fmla="*/ 246698 w 65"/>
                <a:gd name="T37" fmla="*/ 425450 h 64"/>
                <a:gd name="T38" fmla="*/ 286703 w 65"/>
                <a:gd name="T39" fmla="*/ 378916 h 64"/>
                <a:gd name="T40" fmla="*/ 340043 w 65"/>
                <a:gd name="T41" fmla="*/ 385564 h 64"/>
                <a:gd name="T42" fmla="*/ 380048 w 65"/>
                <a:gd name="T43" fmla="*/ 345678 h 64"/>
                <a:gd name="T44" fmla="*/ 373380 w 65"/>
                <a:gd name="T45" fmla="*/ 279202 h 64"/>
                <a:gd name="T46" fmla="*/ 426720 w 65"/>
                <a:gd name="T47" fmla="*/ 239316 h 64"/>
                <a:gd name="T48" fmla="*/ 426720 w 65"/>
                <a:gd name="T49" fmla="*/ 192782 h 64"/>
                <a:gd name="T50" fmla="*/ 293370 w 65"/>
                <a:gd name="T51" fmla="*/ 245963 h 64"/>
                <a:gd name="T52" fmla="*/ 180023 w 65"/>
                <a:gd name="T53" fmla="*/ 292497 h 64"/>
                <a:gd name="T54" fmla="*/ 140018 w 65"/>
                <a:gd name="T55" fmla="*/ 179487 h 64"/>
                <a:gd name="T56" fmla="*/ 246698 w 65"/>
                <a:gd name="T57" fmla="*/ 132953 h 64"/>
                <a:gd name="T58" fmla="*/ 293370 w 65"/>
                <a:gd name="T59" fmla="*/ 245963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5"/>
                <a:gd name="T91" fmla="*/ 0 h 64"/>
                <a:gd name="T92" fmla="*/ 65 w 65"/>
                <a:gd name="T93" fmla="*/ 64 h 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5" h="64">
                  <a:moveTo>
                    <a:pt x="64" y="29"/>
                  </a:moveTo>
                  <a:cubicBezTo>
                    <a:pt x="60" y="29"/>
                    <a:pt x="57" y="27"/>
                    <a:pt x="55" y="23"/>
                  </a:cubicBezTo>
                  <a:cubicBezTo>
                    <a:pt x="54" y="19"/>
                    <a:pt x="55" y="15"/>
                    <a:pt x="58" y="12"/>
                  </a:cubicBezTo>
                  <a:cubicBezTo>
                    <a:pt x="56" y="10"/>
                    <a:pt x="55" y="9"/>
                    <a:pt x="53" y="7"/>
                  </a:cubicBezTo>
                  <a:cubicBezTo>
                    <a:pt x="50" y="9"/>
                    <a:pt x="46" y="10"/>
                    <a:pt x="42" y="9"/>
                  </a:cubicBezTo>
                  <a:cubicBezTo>
                    <a:pt x="39" y="7"/>
                    <a:pt x="36" y="4"/>
                    <a:pt x="36" y="0"/>
                  </a:cubicBezTo>
                  <a:cubicBezTo>
                    <a:pt x="33" y="0"/>
                    <a:pt x="30" y="0"/>
                    <a:pt x="28" y="0"/>
                  </a:cubicBezTo>
                  <a:cubicBezTo>
                    <a:pt x="27" y="4"/>
                    <a:pt x="25" y="7"/>
                    <a:pt x="21" y="8"/>
                  </a:cubicBezTo>
                  <a:cubicBezTo>
                    <a:pt x="18" y="9"/>
                    <a:pt x="15" y="9"/>
                    <a:pt x="12" y="7"/>
                  </a:cubicBezTo>
                  <a:cubicBezTo>
                    <a:pt x="10" y="8"/>
                    <a:pt x="9" y="10"/>
                    <a:pt x="7" y="12"/>
                  </a:cubicBezTo>
                  <a:cubicBezTo>
                    <a:pt x="9" y="14"/>
                    <a:pt x="10" y="18"/>
                    <a:pt x="9" y="22"/>
                  </a:cubicBezTo>
                  <a:cubicBezTo>
                    <a:pt x="7" y="25"/>
                    <a:pt x="4" y="27"/>
                    <a:pt x="0" y="28"/>
                  </a:cubicBezTo>
                  <a:cubicBezTo>
                    <a:pt x="0" y="30"/>
                    <a:pt x="0" y="33"/>
                    <a:pt x="0" y="36"/>
                  </a:cubicBezTo>
                  <a:cubicBezTo>
                    <a:pt x="4" y="36"/>
                    <a:pt x="7" y="38"/>
                    <a:pt x="8" y="42"/>
                  </a:cubicBezTo>
                  <a:cubicBezTo>
                    <a:pt x="9" y="45"/>
                    <a:pt x="9" y="49"/>
                    <a:pt x="7" y="51"/>
                  </a:cubicBezTo>
                  <a:cubicBezTo>
                    <a:pt x="8" y="54"/>
                    <a:pt x="10" y="55"/>
                    <a:pt x="12" y="57"/>
                  </a:cubicBezTo>
                  <a:cubicBezTo>
                    <a:pt x="15" y="55"/>
                    <a:pt x="19" y="55"/>
                    <a:pt x="22" y="56"/>
                  </a:cubicBezTo>
                  <a:cubicBezTo>
                    <a:pt x="25" y="57"/>
                    <a:pt x="27" y="61"/>
                    <a:pt x="28" y="64"/>
                  </a:cubicBezTo>
                  <a:cubicBezTo>
                    <a:pt x="31" y="64"/>
                    <a:pt x="34" y="64"/>
                    <a:pt x="37" y="64"/>
                  </a:cubicBezTo>
                  <a:cubicBezTo>
                    <a:pt x="38" y="61"/>
                    <a:pt x="40" y="58"/>
                    <a:pt x="43" y="57"/>
                  </a:cubicBezTo>
                  <a:cubicBezTo>
                    <a:pt x="46" y="56"/>
                    <a:pt x="49" y="56"/>
                    <a:pt x="51" y="58"/>
                  </a:cubicBezTo>
                  <a:cubicBezTo>
                    <a:pt x="54" y="56"/>
                    <a:pt x="56" y="54"/>
                    <a:pt x="57" y="52"/>
                  </a:cubicBezTo>
                  <a:cubicBezTo>
                    <a:pt x="55" y="49"/>
                    <a:pt x="55" y="46"/>
                    <a:pt x="56" y="42"/>
                  </a:cubicBezTo>
                  <a:cubicBezTo>
                    <a:pt x="58" y="39"/>
                    <a:pt x="61" y="37"/>
                    <a:pt x="64" y="36"/>
                  </a:cubicBezTo>
                  <a:cubicBezTo>
                    <a:pt x="65" y="34"/>
                    <a:pt x="65" y="32"/>
                    <a:pt x="64" y="29"/>
                  </a:cubicBezTo>
                  <a:close/>
                  <a:moveTo>
                    <a:pt x="44" y="37"/>
                  </a:moveTo>
                  <a:cubicBezTo>
                    <a:pt x="41" y="43"/>
                    <a:pt x="34" y="46"/>
                    <a:pt x="27" y="44"/>
                  </a:cubicBezTo>
                  <a:cubicBezTo>
                    <a:pt x="21" y="41"/>
                    <a:pt x="18" y="33"/>
                    <a:pt x="21" y="27"/>
                  </a:cubicBezTo>
                  <a:cubicBezTo>
                    <a:pt x="23" y="21"/>
                    <a:pt x="31" y="18"/>
                    <a:pt x="37" y="20"/>
                  </a:cubicBezTo>
                  <a:cubicBezTo>
                    <a:pt x="44" y="23"/>
                    <a:pt x="47" y="31"/>
                    <a:pt x="44" y="3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2" name="Freeform 40"/>
            <p:cNvSpPr>
              <a:spLocks noChangeArrowheads="1"/>
            </p:cNvSpPr>
            <p:nvPr/>
          </p:nvSpPr>
          <p:spPr bwMode="auto">
            <a:xfrm>
              <a:off x="1535113" y="2047875"/>
              <a:ext cx="306388" cy="233363"/>
            </a:xfrm>
            <a:custGeom>
              <a:avLst/>
              <a:gdLst>
                <a:gd name="T0" fmla="*/ 86588 w 46"/>
                <a:gd name="T1" fmla="*/ 186690 h 35"/>
                <a:gd name="T2" fmla="*/ 79927 w 46"/>
                <a:gd name="T3" fmla="*/ 166688 h 35"/>
                <a:gd name="T4" fmla="*/ 106570 w 46"/>
                <a:gd name="T5" fmla="*/ 133350 h 35"/>
                <a:gd name="T6" fmla="*/ 139873 w 46"/>
                <a:gd name="T7" fmla="*/ 140018 h 35"/>
                <a:gd name="T8" fmla="*/ 179836 w 46"/>
                <a:gd name="T9" fmla="*/ 126683 h 35"/>
                <a:gd name="T10" fmla="*/ 219800 w 46"/>
                <a:gd name="T11" fmla="*/ 166688 h 35"/>
                <a:gd name="T12" fmla="*/ 213140 w 46"/>
                <a:gd name="T13" fmla="*/ 180023 h 35"/>
                <a:gd name="T14" fmla="*/ 246443 w 46"/>
                <a:gd name="T15" fmla="*/ 213360 h 35"/>
                <a:gd name="T16" fmla="*/ 279746 w 46"/>
                <a:gd name="T17" fmla="*/ 180023 h 35"/>
                <a:gd name="T18" fmla="*/ 266424 w 46"/>
                <a:gd name="T19" fmla="*/ 153353 h 35"/>
                <a:gd name="T20" fmla="*/ 279746 w 46"/>
                <a:gd name="T21" fmla="*/ 120015 h 35"/>
                <a:gd name="T22" fmla="*/ 293067 w 46"/>
                <a:gd name="T23" fmla="*/ 113348 h 35"/>
                <a:gd name="T24" fmla="*/ 299727 w 46"/>
                <a:gd name="T25" fmla="*/ 80010 h 35"/>
                <a:gd name="T26" fmla="*/ 266424 w 46"/>
                <a:gd name="T27" fmla="*/ 73343 h 35"/>
                <a:gd name="T28" fmla="*/ 259764 w 46"/>
                <a:gd name="T29" fmla="*/ 106680 h 35"/>
                <a:gd name="T30" fmla="*/ 266424 w 46"/>
                <a:gd name="T31" fmla="*/ 113348 h 35"/>
                <a:gd name="T32" fmla="*/ 253103 w 46"/>
                <a:gd name="T33" fmla="*/ 146685 h 35"/>
                <a:gd name="T34" fmla="*/ 246443 w 46"/>
                <a:gd name="T35" fmla="*/ 146685 h 35"/>
                <a:gd name="T36" fmla="*/ 226461 w 46"/>
                <a:gd name="T37" fmla="*/ 153353 h 35"/>
                <a:gd name="T38" fmla="*/ 186497 w 46"/>
                <a:gd name="T39" fmla="*/ 113348 h 35"/>
                <a:gd name="T40" fmla="*/ 206479 w 46"/>
                <a:gd name="T41" fmla="*/ 66675 h 35"/>
                <a:gd name="T42" fmla="*/ 133212 w 46"/>
                <a:gd name="T43" fmla="*/ 0 h 35"/>
                <a:gd name="T44" fmla="*/ 66606 w 46"/>
                <a:gd name="T45" fmla="*/ 73343 h 35"/>
                <a:gd name="T46" fmla="*/ 86588 w 46"/>
                <a:gd name="T47" fmla="*/ 120015 h 35"/>
                <a:gd name="T48" fmla="*/ 66606 w 46"/>
                <a:gd name="T49" fmla="*/ 153353 h 35"/>
                <a:gd name="T50" fmla="*/ 39964 w 46"/>
                <a:gd name="T51" fmla="*/ 146685 h 35"/>
                <a:gd name="T52" fmla="*/ 0 w 46"/>
                <a:gd name="T53" fmla="*/ 193358 h 35"/>
                <a:gd name="T54" fmla="*/ 46624 w 46"/>
                <a:gd name="T55" fmla="*/ 233363 h 35"/>
                <a:gd name="T56" fmla="*/ 86588 w 46"/>
                <a:gd name="T57" fmla="*/ 186690 h 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35"/>
                <a:gd name="T89" fmla="*/ 46 w 46"/>
                <a:gd name="T90" fmla="*/ 35 h 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35">
                  <a:moveTo>
                    <a:pt x="13" y="28"/>
                  </a:moveTo>
                  <a:cubicBezTo>
                    <a:pt x="13" y="27"/>
                    <a:pt x="12" y="26"/>
                    <a:pt x="12" y="25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21"/>
                    <a:pt x="19" y="21"/>
                    <a:pt x="21" y="21"/>
                  </a:cubicBezTo>
                  <a:cubicBezTo>
                    <a:pt x="23" y="21"/>
                    <a:pt x="25" y="20"/>
                    <a:pt x="27" y="19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6"/>
                    <a:pt x="32" y="26"/>
                    <a:pt x="32" y="27"/>
                  </a:cubicBezTo>
                  <a:cubicBezTo>
                    <a:pt x="32" y="30"/>
                    <a:pt x="35" y="32"/>
                    <a:pt x="37" y="32"/>
                  </a:cubicBezTo>
                  <a:cubicBezTo>
                    <a:pt x="40" y="31"/>
                    <a:pt x="42" y="29"/>
                    <a:pt x="42" y="27"/>
                  </a:cubicBezTo>
                  <a:cubicBezTo>
                    <a:pt x="42" y="25"/>
                    <a:pt x="41" y="24"/>
                    <a:pt x="40" y="23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3" y="18"/>
                    <a:pt x="43" y="17"/>
                    <a:pt x="44" y="17"/>
                  </a:cubicBezTo>
                  <a:cubicBezTo>
                    <a:pt x="46" y="16"/>
                    <a:pt x="46" y="14"/>
                    <a:pt x="45" y="12"/>
                  </a:cubicBezTo>
                  <a:cubicBezTo>
                    <a:pt x="45" y="10"/>
                    <a:pt x="42" y="10"/>
                    <a:pt x="40" y="11"/>
                  </a:cubicBezTo>
                  <a:cubicBezTo>
                    <a:pt x="39" y="11"/>
                    <a:pt x="38" y="14"/>
                    <a:pt x="39" y="16"/>
                  </a:cubicBezTo>
                  <a:cubicBezTo>
                    <a:pt x="39" y="16"/>
                    <a:pt x="40" y="17"/>
                    <a:pt x="40" y="17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7" y="22"/>
                    <a:pt x="37" y="22"/>
                  </a:cubicBezTo>
                  <a:cubicBezTo>
                    <a:pt x="36" y="22"/>
                    <a:pt x="35" y="22"/>
                    <a:pt x="34" y="23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30" y="15"/>
                    <a:pt x="31" y="12"/>
                    <a:pt x="31" y="10"/>
                  </a:cubicBezTo>
                  <a:cubicBezTo>
                    <a:pt x="30" y="4"/>
                    <a:pt x="25" y="0"/>
                    <a:pt x="20" y="0"/>
                  </a:cubicBezTo>
                  <a:cubicBezTo>
                    <a:pt x="14" y="0"/>
                    <a:pt x="9" y="6"/>
                    <a:pt x="10" y="11"/>
                  </a:cubicBezTo>
                  <a:cubicBezTo>
                    <a:pt x="10" y="14"/>
                    <a:pt x="11" y="17"/>
                    <a:pt x="13" y="18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2"/>
                    <a:pt x="7" y="22"/>
                    <a:pt x="6" y="22"/>
                  </a:cubicBezTo>
                  <a:cubicBezTo>
                    <a:pt x="2" y="22"/>
                    <a:pt x="0" y="26"/>
                    <a:pt x="0" y="29"/>
                  </a:cubicBezTo>
                  <a:cubicBezTo>
                    <a:pt x="0" y="33"/>
                    <a:pt x="3" y="35"/>
                    <a:pt x="7" y="35"/>
                  </a:cubicBezTo>
                  <a:cubicBezTo>
                    <a:pt x="11" y="35"/>
                    <a:pt x="13" y="32"/>
                    <a:pt x="13" y="2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" name="圖片 2" descr="战存.pdf - Adobe Acrobat Pro DC (32-bit)">
            <a:hlinkClick r:id="rId3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4" t="17245" r="21120" b="5313"/>
          <a:stretch/>
        </p:blipFill>
        <p:spPr>
          <a:xfrm>
            <a:off x="283258" y="976063"/>
            <a:ext cx="8220266" cy="564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45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/>
          <p:cNvGrpSpPr/>
          <p:nvPr/>
        </p:nvGrpSpPr>
        <p:grpSpPr>
          <a:xfrm>
            <a:off x="0" y="0"/>
            <a:ext cx="12197111" cy="6858000"/>
            <a:chOff x="0" y="0"/>
            <a:chExt cx="12197111" cy="6858000"/>
          </a:xfrm>
        </p:grpSpPr>
        <p:sp>
          <p:nvSpPr>
            <p:cNvPr id="11" name="矩形 10"/>
            <p:cNvSpPr/>
            <p:nvPr/>
          </p:nvSpPr>
          <p:spPr>
            <a:xfrm>
              <a:off x="12017111" y="0"/>
              <a:ext cx="180000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6742444"/>
              <a:ext cx="12192000" cy="1155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0" y="112835"/>
              <a:ext cx="3792630" cy="720000"/>
              <a:chOff x="0" y="112835"/>
              <a:chExt cx="3792630" cy="72000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0" y="112835"/>
                <a:ext cx="180000" cy="720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4" name="圖片 3" descr="畫面剪輯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000" y="112835"/>
                <a:ext cx="3612630" cy="720000"/>
              </a:xfrm>
              <a:prstGeom prst="rect">
                <a:avLst/>
              </a:prstGeom>
            </p:spPr>
          </p:pic>
        </p:grpSp>
        <p:sp>
          <p:nvSpPr>
            <p:cNvPr id="33" name="矩形 32"/>
            <p:cNvSpPr/>
            <p:nvPr/>
          </p:nvSpPr>
          <p:spPr>
            <a:xfrm>
              <a:off x="4022239" y="112835"/>
              <a:ext cx="7994871" cy="720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0" name="TextBox 35"/>
          <p:cNvSpPr txBox="1"/>
          <p:nvPr/>
        </p:nvSpPr>
        <p:spPr>
          <a:xfrm>
            <a:off x="3741495" y="47472"/>
            <a:ext cx="6152264" cy="668253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Autofit/>
          </a:bodyPr>
          <a:lstStyle>
            <a:defPPr>
              <a:defRPr lang="zh-TW"/>
            </a:defPPr>
            <a:lvl1pPr>
              <a:defRPr sz="2000" b="1">
                <a:solidFill>
                  <a:srgbClr val="1EA6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  <a:r>
              <a:rPr lang="zh-TW" altLang="zh-TW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申請學校及教師所需配合事項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圖片 1" descr="畫面剪輯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66" y="1030228"/>
            <a:ext cx="11555895" cy="2967380"/>
          </a:xfrm>
          <a:prstGeom prst="rect">
            <a:avLst/>
          </a:prstGeom>
        </p:spPr>
      </p:pic>
      <p:grpSp>
        <p:nvGrpSpPr>
          <p:cNvPr id="112" name="组合 61"/>
          <p:cNvGrpSpPr/>
          <p:nvPr/>
        </p:nvGrpSpPr>
        <p:grpSpPr>
          <a:xfrm>
            <a:off x="-90000" y="4312032"/>
            <a:ext cx="12187780" cy="2918257"/>
            <a:chOff x="-384881" y="4219600"/>
            <a:chExt cx="12265384" cy="3237641"/>
          </a:xfrm>
        </p:grpSpPr>
        <p:pic>
          <p:nvPicPr>
            <p:cNvPr id="113" name="图片 14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26393" flipV="1">
              <a:off x="5354702" y="6204605"/>
              <a:ext cx="492407" cy="858025"/>
            </a:xfrm>
            <a:prstGeom prst="rect">
              <a:avLst/>
            </a:prstGeom>
          </p:spPr>
        </p:pic>
        <p:pic>
          <p:nvPicPr>
            <p:cNvPr id="114" name="图片 2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875284" flipH="1" flipV="1">
              <a:off x="5315498" y="4043425"/>
              <a:ext cx="791245" cy="1143595"/>
            </a:xfrm>
            <a:prstGeom prst="rect">
              <a:avLst/>
            </a:prstGeom>
          </p:spPr>
        </p:pic>
        <p:pic>
          <p:nvPicPr>
            <p:cNvPr id="115" name="图片 3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26393" flipV="1">
              <a:off x="4993578" y="4821369"/>
              <a:ext cx="397039" cy="691845"/>
            </a:xfrm>
            <a:prstGeom prst="rect">
              <a:avLst/>
            </a:prstGeom>
          </p:spPr>
        </p:pic>
        <p:sp>
          <p:nvSpPr>
            <p:cNvPr id="116" name="五角星 4"/>
            <p:cNvSpPr/>
            <p:nvPr/>
          </p:nvSpPr>
          <p:spPr>
            <a:xfrm flipV="1">
              <a:off x="5246607" y="5811700"/>
              <a:ext cx="346956" cy="366799"/>
            </a:xfrm>
            <a:prstGeom prst="star5">
              <a:avLst/>
            </a:prstGeom>
            <a:solidFill>
              <a:srgbClr val="D399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7" name="图片 5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95820" flipV="1">
              <a:off x="5602620" y="5988649"/>
              <a:ext cx="563428" cy="369750"/>
            </a:xfrm>
            <a:prstGeom prst="rect">
              <a:avLst/>
            </a:prstGeom>
          </p:spPr>
        </p:pic>
        <p:pic>
          <p:nvPicPr>
            <p:cNvPr id="118" name="图片 6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106053" y="5737332"/>
              <a:ext cx="332165" cy="332165"/>
            </a:xfrm>
            <a:prstGeom prst="rect">
              <a:avLst/>
            </a:prstGeom>
          </p:spPr>
        </p:pic>
        <p:pic>
          <p:nvPicPr>
            <p:cNvPr id="119" name="图片 7"/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280051" y="5293815"/>
              <a:ext cx="1219200" cy="1219200"/>
            </a:xfrm>
            <a:prstGeom prst="rect">
              <a:avLst/>
            </a:prstGeom>
          </p:spPr>
        </p:pic>
        <p:pic>
          <p:nvPicPr>
            <p:cNvPr id="120" name="图片 8"/>
            <p:cNvPicPr>
              <a:picLocks noChangeAspect="1"/>
            </p:cNvPicPr>
            <p:nvPr/>
          </p:nvPicPr>
          <p:blipFill>
            <a:blip r:embed="rId10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798868" y="5441111"/>
              <a:ext cx="247650" cy="247650"/>
            </a:xfrm>
            <a:prstGeom prst="rect">
              <a:avLst/>
            </a:prstGeom>
          </p:spPr>
        </p:pic>
        <p:pic>
          <p:nvPicPr>
            <p:cNvPr id="121" name="图片 9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481478" y="5632052"/>
              <a:ext cx="697165" cy="413942"/>
            </a:xfrm>
            <a:prstGeom prst="rect">
              <a:avLst/>
            </a:prstGeom>
          </p:spPr>
        </p:pic>
        <p:pic>
          <p:nvPicPr>
            <p:cNvPr id="122" name="图片 10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8353454" y="6168868"/>
              <a:ext cx="652212" cy="478968"/>
            </a:xfrm>
            <a:prstGeom prst="rect">
              <a:avLst/>
            </a:prstGeom>
          </p:spPr>
        </p:pic>
        <p:pic>
          <p:nvPicPr>
            <p:cNvPr id="123" name="图片 11"/>
            <p:cNvPicPr>
              <a:picLocks noChangeAspect="1"/>
            </p:cNvPicPr>
            <p:nvPr/>
          </p:nvPicPr>
          <p:blipFill>
            <a:blip r:embed="rId1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488589" y="6235239"/>
              <a:ext cx="682941" cy="682941"/>
            </a:xfrm>
            <a:prstGeom prst="rect">
              <a:avLst/>
            </a:prstGeom>
          </p:spPr>
        </p:pic>
        <p:pic>
          <p:nvPicPr>
            <p:cNvPr id="124" name="图片 1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8635742" y="5567322"/>
              <a:ext cx="538419" cy="542625"/>
            </a:xfrm>
            <a:prstGeom prst="rect">
              <a:avLst/>
            </a:prstGeom>
          </p:spPr>
        </p:pic>
        <p:pic>
          <p:nvPicPr>
            <p:cNvPr id="125" name="图片 13"/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639925" y="5903415"/>
              <a:ext cx="514176" cy="514176"/>
            </a:xfrm>
            <a:prstGeom prst="rect">
              <a:avLst/>
            </a:prstGeom>
          </p:spPr>
        </p:pic>
        <p:pic>
          <p:nvPicPr>
            <p:cNvPr id="126" name="图片 15"/>
            <p:cNvPicPr>
              <a:picLocks noChangeAspect="1"/>
            </p:cNvPicPr>
            <p:nvPr/>
          </p:nvPicPr>
          <p:blipFill>
            <a:blip r:embed="rId1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537283" y="6008490"/>
              <a:ext cx="704575" cy="572467"/>
            </a:xfrm>
            <a:prstGeom prst="rect">
              <a:avLst/>
            </a:prstGeom>
          </p:spPr>
        </p:pic>
        <p:pic>
          <p:nvPicPr>
            <p:cNvPr id="127" name="图片 16"/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18896" flipV="1">
              <a:off x="2990364" y="5925471"/>
              <a:ext cx="513336" cy="729899"/>
            </a:xfrm>
            <a:prstGeom prst="rect">
              <a:avLst/>
            </a:prstGeom>
          </p:spPr>
        </p:pic>
        <p:pic>
          <p:nvPicPr>
            <p:cNvPr id="128" name="图片 17"/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454092" y="5312490"/>
              <a:ext cx="472581" cy="439353"/>
            </a:xfrm>
            <a:prstGeom prst="rect">
              <a:avLst/>
            </a:prstGeom>
          </p:spPr>
        </p:pic>
        <p:pic>
          <p:nvPicPr>
            <p:cNvPr id="129" name="图片 18"/>
            <p:cNvPicPr>
              <a:picLocks noChangeAspect="1"/>
            </p:cNvPicPr>
            <p:nvPr/>
          </p:nvPicPr>
          <p:blipFill>
            <a:blip r:embed="rId1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865004" y="6162349"/>
              <a:ext cx="594195" cy="594195"/>
            </a:xfrm>
            <a:prstGeom prst="rect">
              <a:avLst/>
            </a:prstGeom>
          </p:spPr>
        </p:pic>
        <p:pic>
          <p:nvPicPr>
            <p:cNvPr id="130" name="图片 19"/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155586" y="6459447"/>
              <a:ext cx="479799" cy="479799"/>
            </a:xfrm>
            <a:prstGeom prst="rect">
              <a:avLst/>
            </a:prstGeom>
          </p:spPr>
        </p:pic>
        <p:pic>
          <p:nvPicPr>
            <p:cNvPr id="131" name="图片 20"/>
            <p:cNvPicPr>
              <a:picLocks noChangeAspect="1"/>
            </p:cNvPicPr>
            <p:nvPr/>
          </p:nvPicPr>
          <p:blipFill>
            <a:blip r:embed="rId2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761721" y="6431404"/>
              <a:ext cx="571245" cy="571245"/>
            </a:xfrm>
            <a:prstGeom prst="rect">
              <a:avLst/>
            </a:prstGeom>
          </p:spPr>
        </p:pic>
        <p:pic>
          <p:nvPicPr>
            <p:cNvPr id="132" name="图片 21"/>
            <p:cNvPicPr>
              <a:picLocks noChangeAspect="1"/>
            </p:cNvPicPr>
            <p:nvPr/>
          </p:nvPicPr>
          <p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035454" y="6383727"/>
              <a:ext cx="521632" cy="513481"/>
            </a:xfrm>
            <a:prstGeom prst="rect">
              <a:avLst/>
            </a:prstGeom>
          </p:spPr>
        </p:pic>
        <p:pic>
          <p:nvPicPr>
            <p:cNvPr id="133" name="图片 22"/>
            <p:cNvPicPr>
              <a:picLocks noChangeAspect="1"/>
            </p:cNvPicPr>
            <p:nvPr/>
          </p:nvPicPr>
          <p:blipFill>
            <a:blip r:embed="rId2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88488" y="6069500"/>
              <a:ext cx="779894" cy="779894"/>
            </a:xfrm>
            <a:prstGeom prst="rect">
              <a:avLst/>
            </a:prstGeom>
          </p:spPr>
        </p:pic>
        <p:pic>
          <p:nvPicPr>
            <p:cNvPr id="134" name="图片 23"/>
            <p:cNvPicPr>
              <a:picLocks noChangeAspect="1"/>
            </p:cNvPicPr>
            <p:nvPr/>
          </p:nvPicPr>
          <p:blipFill>
            <a:blip r:embed="rId2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185765" y="5485282"/>
              <a:ext cx="278263" cy="486960"/>
            </a:xfrm>
            <a:prstGeom prst="rect">
              <a:avLst/>
            </a:prstGeom>
          </p:spPr>
        </p:pic>
        <p:pic>
          <p:nvPicPr>
            <p:cNvPr id="135" name="图片 24"/>
            <p:cNvPicPr>
              <a:picLocks noChangeAspect="1"/>
            </p:cNvPicPr>
            <p:nvPr/>
          </p:nvPicPr>
          <p:blipFill>
            <a:blip r:embed="rId2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779433" y="6597368"/>
              <a:ext cx="460712" cy="615482"/>
            </a:xfrm>
            <a:prstGeom prst="rect">
              <a:avLst/>
            </a:prstGeom>
          </p:spPr>
        </p:pic>
        <p:pic>
          <p:nvPicPr>
            <p:cNvPr id="136" name="图片 25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19513" flipV="1">
              <a:off x="65819" y="6462961"/>
              <a:ext cx="563428" cy="369750"/>
            </a:xfrm>
            <a:prstGeom prst="rect">
              <a:avLst/>
            </a:prstGeom>
          </p:spPr>
        </p:pic>
        <p:pic>
          <p:nvPicPr>
            <p:cNvPr id="137" name="图片 26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466598" y="6584722"/>
              <a:ext cx="697165" cy="413942"/>
            </a:xfrm>
            <a:prstGeom prst="rect">
              <a:avLst/>
            </a:prstGeom>
          </p:spPr>
        </p:pic>
        <p:pic>
          <p:nvPicPr>
            <p:cNvPr id="138" name="图片 27"/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3765783" y="4850300"/>
              <a:ext cx="1219200" cy="1219200"/>
            </a:xfrm>
            <a:prstGeom prst="rect">
              <a:avLst/>
            </a:prstGeom>
          </p:spPr>
        </p:pic>
        <p:pic>
          <p:nvPicPr>
            <p:cNvPr id="139" name="图片 28"/>
            <p:cNvPicPr>
              <a:picLocks noChangeAspect="1"/>
            </p:cNvPicPr>
            <p:nvPr/>
          </p:nvPicPr>
          <p:blipFill>
            <a:blip r:embed="rId1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074428" y="5591603"/>
              <a:ext cx="682941" cy="682941"/>
            </a:xfrm>
            <a:prstGeom prst="rect">
              <a:avLst/>
            </a:prstGeom>
          </p:spPr>
        </p:pic>
        <p:pic>
          <p:nvPicPr>
            <p:cNvPr id="140" name="图片 29"/>
            <p:cNvPicPr>
              <a:picLocks noChangeAspect="1"/>
            </p:cNvPicPr>
            <p:nvPr/>
          </p:nvPicPr>
          <p:blipFill>
            <a:blip r:embed="rId2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324599" y="5790820"/>
              <a:ext cx="182598" cy="319546"/>
            </a:xfrm>
            <a:prstGeom prst="rect">
              <a:avLst/>
            </a:prstGeom>
          </p:spPr>
        </p:pic>
        <p:pic>
          <p:nvPicPr>
            <p:cNvPr id="141" name="图片 30"/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33380" flipV="1">
              <a:off x="6814265" y="6578295"/>
              <a:ext cx="472581" cy="439353"/>
            </a:xfrm>
            <a:prstGeom prst="rect">
              <a:avLst/>
            </a:prstGeom>
          </p:spPr>
        </p:pic>
        <p:pic>
          <p:nvPicPr>
            <p:cNvPr id="142" name="图片 31"/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9521718" y="6428160"/>
              <a:ext cx="472581" cy="439353"/>
            </a:xfrm>
            <a:prstGeom prst="rect">
              <a:avLst/>
            </a:prstGeom>
          </p:spPr>
        </p:pic>
        <p:pic>
          <p:nvPicPr>
            <p:cNvPr id="143" name="图片 32"/>
            <p:cNvPicPr>
              <a:picLocks noChangeAspect="1"/>
            </p:cNvPicPr>
            <p:nvPr/>
          </p:nvPicPr>
          <p:blipFill>
            <a:blip r:embed="rId2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57217" flipV="1">
              <a:off x="8325932" y="5389710"/>
              <a:ext cx="305445" cy="434304"/>
            </a:xfrm>
            <a:prstGeom prst="rect">
              <a:avLst/>
            </a:prstGeom>
          </p:spPr>
        </p:pic>
        <p:pic>
          <p:nvPicPr>
            <p:cNvPr id="144" name="图片 33"/>
            <p:cNvPicPr>
              <a:picLocks noChangeAspect="1"/>
            </p:cNvPicPr>
            <p:nvPr/>
          </p:nvPicPr>
          <p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635711" flipV="1">
              <a:off x="7410691" y="5138429"/>
              <a:ext cx="421537" cy="414950"/>
            </a:xfrm>
            <a:prstGeom prst="rect">
              <a:avLst/>
            </a:prstGeom>
          </p:spPr>
        </p:pic>
        <p:pic>
          <p:nvPicPr>
            <p:cNvPr id="145" name="图片 34"/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348501" y="6592928"/>
              <a:ext cx="479799" cy="479799"/>
            </a:xfrm>
            <a:prstGeom prst="rect">
              <a:avLst/>
            </a:prstGeom>
          </p:spPr>
        </p:pic>
        <p:pic>
          <p:nvPicPr>
            <p:cNvPr id="146" name="图片 35"/>
            <p:cNvPicPr>
              <a:picLocks noChangeAspect="1"/>
            </p:cNvPicPr>
            <p:nvPr/>
          </p:nvPicPr>
          <p:blipFill>
            <a:blip r:embed="rId2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603859" y="5774142"/>
              <a:ext cx="571245" cy="571245"/>
            </a:xfrm>
            <a:prstGeom prst="rect">
              <a:avLst/>
            </a:prstGeom>
          </p:spPr>
        </p:pic>
        <p:pic>
          <p:nvPicPr>
            <p:cNvPr id="147" name="图片 36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26393" flipV="1">
              <a:off x="3223501" y="5501495"/>
              <a:ext cx="397039" cy="691845"/>
            </a:xfrm>
            <a:prstGeom prst="rect">
              <a:avLst/>
            </a:prstGeom>
          </p:spPr>
        </p:pic>
        <p:sp>
          <p:nvSpPr>
            <p:cNvPr id="148" name="五角星 37"/>
            <p:cNvSpPr/>
            <p:nvPr/>
          </p:nvSpPr>
          <p:spPr>
            <a:xfrm flipV="1">
              <a:off x="3567629" y="6520842"/>
              <a:ext cx="286191" cy="302559"/>
            </a:xfrm>
            <a:prstGeom prst="star5">
              <a:avLst/>
            </a:prstGeom>
            <a:solidFill>
              <a:srgbClr val="D399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9" name="图片 38"/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384881" y="6374041"/>
              <a:ext cx="538419" cy="542625"/>
            </a:xfrm>
            <a:prstGeom prst="rect">
              <a:avLst/>
            </a:prstGeom>
          </p:spPr>
        </p:pic>
        <p:pic>
          <p:nvPicPr>
            <p:cNvPr id="150" name="图片 39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8303577" y="6635406"/>
              <a:ext cx="332165" cy="332165"/>
            </a:xfrm>
            <a:prstGeom prst="rect">
              <a:avLst/>
            </a:prstGeom>
          </p:spPr>
        </p:pic>
        <p:pic>
          <p:nvPicPr>
            <p:cNvPr id="151" name="图片 40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26393" flipV="1">
              <a:off x="9031410" y="6470843"/>
              <a:ext cx="397039" cy="691845"/>
            </a:xfrm>
            <a:prstGeom prst="rect">
              <a:avLst/>
            </a:prstGeom>
          </p:spPr>
        </p:pic>
        <p:pic>
          <p:nvPicPr>
            <p:cNvPr id="152" name="图片 4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591517" y="6178499"/>
              <a:ext cx="538419" cy="542625"/>
            </a:xfrm>
            <a:prstGeom prst="rect">
              <a:avLst/>
            </a:prstGeom>
          </p:spPr>
        </p:pic>
        <p:pic>
          <p:nvPicPr>
            <p:cNvPr id="153" name="图片 42"/>
            <p:cNvPicPr>
              <a:picLocks noChangeAspect="1"/>
            </p:cNvPicPr>
            <p:nvPr/>
          </p:nvPicPr>
          <p:blipFill>
            <a:blip r:embed="rId2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217606" y="6215086"/>
              <a:ext cx="322957" cy="317911"/>
            </a:xfrm>
            <a:prstGeom prst="rect">
              <a:avLst/>
            </a:prstGeom>
          </p:spPr>
        </p:pic>
        <p:pic>
          <p:nvPicPr>
            <p:cNvPr id="154" name="图片 43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14705" flipV="1">
              <a:off x="9086349" y="6162985"/>
              <a:ext cx="499304" cy="296462"/>
            </a:xfrm>
            <a:prstGeom prst="rect">
              <a:avLst/>
            </a:prstGeom>
          </p:spPr>
        </p:pic>
        <p:pic>
          <p:nvPicPr>
            <p:cNvPr id="155" name="图片 44"/>
            <p:cNvPicPr>
              <a:picLocks noChangeAspect="1"/>
            </p:cNvPicPr>
            <p:nvPr/>
          </p:nvPicPr>
          <p:blipFill>
            <a:blip r:embed="rId10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25988" y="6647837"/>
              <a:ext cx="247650" cy="247650"/>
            </a:xfrm>
            <a:prstGeom prst="rect">
              <a:avLst/>
            </a:prstGeom>
          </p:spPr>
        </p:pic>
        <p:pic>
          <p:nvPicPr>
            <p:cNvPr id="156" name="图片 45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9125893" y="5713333"/>
              <a:ext cx="332165" cy="332165"/>
            </a:xfrm>
            <a:prstGeom prst="rect">
              <a:avLst/>
            </a:prstGeom>
          </p:spPr>
        </p:pic>
        <p:pic>
          <p:nvPicPr>
            <p:cNvPr id="157" name="图片 46"/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92943" flipV="1">
              <a:off x="9545156" y="5664811"/>
              <a:ext cx="890888" cy="890888"/>
            </a:xfrm>
            <a:prstGeom prst="rect">
              <a:avLst/>
            </a:prstGeom>
          </p:spPr>
        </p:pic>
        <p:pic>
          <p:nvPicPr>
            <p:cNvPr id="158" name="图片 47"/>
            <p:cNvPicPr>
              <a:picLocks noChangeAspect="1"/>
            </p:cNvPicPr>
            <p:nvPr/>
          </p:nvPicPr>
          <p:blipFill>
            <a:blip r:embed="rId1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52955" flipV="1">
              <a:off x="11141066" y="6307175"/>
              <a:ext cx="739437" cy="739437"/>
            </a:xfrm>
            <a:prstGeom prst="rect">
              <a:avLst/>
            </a:prstGeom>
          </p:spPr>
        </p:pic>
        <p:pic>
          <p:nvPicPr>
            <p:cNvPr id="159" name="图片 48"/>
            <p:cNvPicPr>
              <a:picLocks noChangeAspect="1"/>
            </p:cNvPicPr>
            <p:nvPr/>
          </p:nvPicPr>
          <p:blipFill>
            <a:blip r:embed="rId2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948595" y="5449039"/>
              <a:ext cx="377771" cy="377771"/>
            </a:xfrm>
            <a:prstGeom prst="rect">
              <a:avLst/>
            </a:prstGeom>
          </p:spPr>
        </p:pic>
        <p:pic>
          <p:nvPicPr>
            <p:cNvPr id="160" name="图片 49"/>
            <p:cNvPicPr>
              <a:picLocks noChangeAspect="1"/>
            </p:cNvPicPr>
            <p:nvPr/>
          </p:nvPicPr>
          <p:blipFill>
            <a:blip r:embed="rId3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942193" y="6674679"/>
              <a:ext cx="250884" cy="250884"/>
            </a:xfrm>
            <a:prstGeom prst="rect">
              <a:avLst/>
            </a:prstGeom>
          </p:spPr>
        </p:pic>
        <p:pic>
          <p:nvPicPr>
            <p:cNvPr id="161" name="图片 50"/>
            <p:cNvPicPr>
              <a:picLocks noChangeAspect="1"/>
            </p:cNvPicPr>
            <p:nvPr/>
          </p:nvPicPr>
          <p:blipFill>
            <a:blip r:embed="rId2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57217" flipV="1">
              <a:off x="6496861" y="6801664"/>
              <a:ext cx="305445" cy="434304"/>
            </a:xfrm>
            <a:prstGeom prst="rect">
              <a:avLst/>
            </a:prstGeom>
          </p:spPr>
        </p:pic>
        <p:pic>
          <p:nvPicPr>
            <p:cNvPr id="162" name="图片 51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579829" y="5495742"/>
              <a:ext cx="434662" cy="434662"/>
            </a:xfrm>
            <a:prstGeom prst="rect">
              <a:avLst/>
            </a:prstGeom>
          </p:spPr>
        </p:pic>
        <p:pic>
          <p:nvPicPr>
            <p:cNvPr id="163" name="图片 52"/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00000" flipV="1">
              <a:off x="6970301" y="6233251"/>
              <a:ext cx="442155" cy="442155"/>
            </a:xfrm>
            <a:prstGeom prst="rect">
              <a:avLst/>
            </a:prstGeom>
          </p:spPr>
        </p:pic>
        <p:pic>
          <p:nvPicPr>
            <p:cNvPr id="164" name="图片 53"/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28700" flipV="1">
              <a:off x="3187680" y="6701017"/>
              <a:ext cx="756224" cy="756224"/>
            </a:xfrm>
            <a:prstGeom prst="rect">
              <a:avLst/>
            </a:prstGeom>
          </p:spPr>
        </p:pic>
        <p:pic>
          <p:nvPicPr>
            <p:cNvPr id="165" name="图片 54"/>
            <p:cNvPicPr>
              <a:picLocks noChangeAspect="1"/>
            </p:cNvPicPr>
            <p:nvPr/>
          </p:nvPicPr>
          <p:blipFill>
            <a:blip r:embed="rId2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514936" y="6030054"/>
              <a:ext cx="563472" cy="554668"/>
            </a:xfrm>
            <a:prstGeom prst="rect">
              <a:avLst/>
            </a:prstGeom>
          </p:spPr>
        </p:pic>
        <p:pic>
          <p:nvPicPr>
            <p:cNvPr id="166" name="图片 55"/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564040" y="6284918"/>
              <a:ext cx="247650" cy="247650"/>
            </a:xfrm>
            <a:prstGeom prst="rect">
              <a:avLst/>
            </a:prstGeom>
          </p:spPr>
        </p:pic>
        <p:pic>
          <p:nvPicPr>
            <p:cNvPr id="167" name="图片 56"/>
            <p:cNvPicPr>
              <a:picLocks noChangeAspect="1"/>
            </p:cNvPicPr>
            <p:nvPr/>
          </p:nvPicPr>
          <p:blipFill>
            <a:blip r:embed="rId2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344277" y="6791693"/>
              <a:ext cx="322957" cy="317911"/>
            </a:xfrm>
            <a:prstGeom prst="rect">
              <a:avLst/>
            </a:prstGeom>
          </p:spPr>
        </p:pic>
        <p:pic>
          <p:nvPicPr>
            <p:cNvPr id="168" name="图片 57"/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8242342" y="5737332"/>
              <a:ext cx="247650" cy="247650"/>
            </a:xfrm>
            <a:prstGeom prst="rect">
              <a:avLst/>
            </a:prstGeom>
          </p:spPr>
        </p:pic>
        <p:pic>
          <p:nvPicPr>
            <p:cNvPr id="169" name="图片 58"/>
            <p:cNvPicPr>
              <a:picLocks noChangeAspect="1"/>
            </p:cNvPicPr>
            <p:nvPr/>
          </p:nvPicPr>
          <p:blipFill>
            <a:blip r:embed="rId3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8824101" y="5850661"/>
              <a:ext cx="306604" cy="306604"/>
            </a:xfrm>
            <a:prstGeom prst="rect">
              <a:avLst/>
            </a:prstGeom>
          </p:spPr>
        </p:pic>
        <p:pic>
          <p:nvPicPr>
            <p:cNvPr id="170" name="图片 65"/>
            <p:cNvPicPr>
              <a:picLocks noChangeAspect="1"/>
            </p:cNvPicPr>
            <p:nvPr/>
          </p:nvPicPr>
          <p:blipFill>
            <a:blip r:embed="rId1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105527" y="4944666"/>
              <a:ext cx="594195" cy="594195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314603" y="2228850"/>
            <a:ext cx="2469177" cy="5143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2" name="矩形 171"/>
          <p:cNvSpPr/>
          <p:nvPr/>
        </p:nvSpPr>
        <p:spPr>
          <a:xfrm>
            <a:off x="4299948" y="2789268"/>
            <a:ext cx="3624852" cy="5143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3" name="矩形 172"/>
          <p:cNvSpPr/>
          <p:nvPr/>
        </p:nvSpPr>
        <p:spPr>
          <a:xfrm>
            <a:off x="8114441" y="2779117"/>
            <a:ext cx="3624852" cy="5143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4" name="矩形 173"/>
          <p:cNvSpPr/>
          <p:nvPr/>
        </p:nvSpPr>
        <p:spPr>
          <a:xfrm>
            <a:off x="306940" y="2868004"/>
            <a:ext cx="2469177" cy="5143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5" name="矩形 174"/>
          <p:cNvSpPr/>
          <p:nvPr/>
        </p:nvSpPr>
        <p:spPr>
          <a:xfrm>
            <a:off x="8126010" y="3403763"/>
            <a:ext cx="2469177" cy="5143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 74"/>
          <p:cNvSpPr/>
          <p:nvPr/>
        </p:nvSpPr>
        <p:spPr>
          <a:xfrm>
            <a:off x="4428213" y="2176222"/>
            <a:ext cx="3118756" cy="5143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hlinkClick r:id="rId3"/>
          </p:cNvPr>
          <p:cNvSpPr/>
          <p:nvPr/>
        </p:nvSpPr>
        <p:spPr>
          <a:xfrm>
            <a:off x="243517" y="4396929"/>
            <a:ext cx="37587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本計畫網站</a:t>
            </a:r>
            <a:endParaRPr lang="en-US" altLang="zh-TW" dirty="0">
              <a:solidFill>
                <a:srgbClr val="5B9BD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u="sng" dirty="0">
                <a:solidFill>
                  <a:srgbClr val="5B9BD5"/>
                </a:solidFill>
              </a:rPr>
              <a:t>http://srl.ntue.edu.tw/download.html</a:t>
            </a:r>
          </a:p>
        </p:txBody>
      </p:sp>
    </p:spTree>
    <p:extLst>
      <p:ext uri="{BB962C8B-B14F-4D97-AF65-F5344CB8AC3E}">
        <p14:creationId xmlns:p14="http://schemas.microsoft.com/office/powerpoint/2010/main" val="193801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2" grpId="0" animBg="1"/>
      <p:bldP spid="173" grpId="0" animBg="1"/>
      <p:bldP spid="174" grpId="0" animBg="1"/>
      <p:bldP spid="175" grpId="0" animBg="1"/>
      <p:bldP spid="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/>
          <p:cNvGrpSpPr/>
          <p:nvPr/>
        </p:nvGrpSpPr>
        <p:grpSpPr>
          <a:xfrm>
            <a:off x="0" y="0"/>
            <a:ext cx="12197111" cy="6858000"/>
            <a:chOff x="0" y="0"/>
            <a:chExt cx="12197111" cy="6858000"/>
          </a:xfrm>
        </p:grpSpPr>
        <p:sp>
          <p:nvSpPr>
            <p:cNvPr id="11" name="矩形 10"/>
            <p:cNvSpPr/>
            <p:nvPr/>
          </p:nvSpPr>
          <p:spPr>
            <a:xfrm>
              <a:off x="12017111" y="0"/>
              <a:ext cx="180000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6742444"/>
              <a:ext cx="12192000" cy="1155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0" y="112835"/>
              <a:ext cx="3792630" cy="720000"/>
              <a:chOff x="0" y="112835"/>
              <a:chExt cx="3792630" cy="72000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0" y="112835"/>
                <a:ext cx="180000" cy="720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4" name="圖片 3" descr="畫面剪輯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000" y="112835"/>
                <a:ext cx="3612630" cy="720000"/>
              </a:xfrm>
              <a:prstGeom prst="rect">
                <a:avLst/>
              </a:prstGeom>
            </p:spPr>
          </p:pic>
        </p:grpSp>
        <p:sp>
          <p:nvSpPr>
            <p:cNvPr id="33" name="矩形 32"/>
            <p:cNvSpPr/>
            <p:nvPr/>
          </p:nvSpPr>
          <p:spPr>
            <a:xfrm>
              <a:off x="4022239" y="112835"/>
              <a:ext cx="7994871" cy="72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0" name="TextBox 35"/>
          <p:cNvSpPr txBox="1"/>
          <p:nvPr/>
        </p:nvSpPr>
        <p:spPr>
          <a:xfrm>
            <a:off x="3741494" y="47472"/>
            <a:ext cx="7063139" cy="668253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Autofit/>
          </a:bodyPr>
          <a:lstStyle>
            <a:defPPr>
              <a:defRPr lang="zh-TW"/>
            </a:defPPr>
            <a:lvl1pPr>
              <a:defRPr sz="2000" b="1">
                <a:solidFill>
                  <a:srgbClr val="1EA6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說明</a:t>
            </a:r>
            <a:r>
              <a:rPr lang="zh-TW" altLang="zh-TW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計畫</a:t>
            </a:r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核定情形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2" name="資料庫圖表 21"/>
          <p:cNvGraphicFramePr/>
          <p:nvPr>
            <p:extLst>
              <p:ext uri="{D42A27DB-BD31-4B8C-83A1-F6EECF244321}">
                <p14:modId xmlns:p14="http://schemas.microsoft.com/office/powerpoint/2010/main" val="2859415324"/>
              </p:ext>
            </p:extLst>
          </p:nvPr>
        </p:nvGraphicFramePr>
        <p:xfrm>
          <a:off x="348594" y="1132753"/>
          <a:ext cx="11319924" cy="5192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4421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/>
          <p:cNvGrpSpPr/>
          <p:nvPr/>
        </p:nvGrpSpPr>
        <p:grpSpPr>
          <a:xfrm>
            <a:off x="0" y="0"/>
            <a:ext cx="12197111" cy="6858000"/>
            <a:chOff x="0" y="0"/>
            <a:chExt cx="12197111" cy="6858000"/>
          </a:xfrm>
        </p:grpSpPr>
        <p:sp>
          <p:nvSpPr>
            <p:cNvPr id="11" name="矩形 10"/>
            <p:cNvSpPr/>
            <p:nvPr/>
          </p:nvSpPr>
          <p:spPr>
            <a:xfrm>
              <a:off x="12017111" y="0"/>
              <a:ext cx="180000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6742444"/>
              <a:ext cx="12192000" cy="1155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0" y="112835"/>
              <a:ext cx="3792630" cy="720000"/>
              <a:chOff x="0" y="112835"/>
              <a:chExt cx="3792630" cy="72000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0" y="112835"/>
                <a:ext cx="180000" cy="720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4" name="圖片 3" descr="畫面剪輯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000" y="112835"/>
                <a:ext cx="3612630" cy="720000"/>
              </a:xfrm>
              <a:prstGeom prst="rect">
                <a:avLst/>
              </a:prstGeom>
            </p:spPr>
          </p:pic>
        </p:grpSp>
        <p:sp>
          <p:nvSpPr>
            <p:cNvPr id="33" name="矩形 32"/>
            <p:cNvSpPr/>
            <p:nvPr/>
          </p:nvSpPr>
          <p:spPr>
            <a:xfrm>
              <a:off x="4022239" y="112835"/>
              <a:ext cx="7994871" cy="72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0" name="TextBox 35"/>
          <p:cNvSpPr txBox="1"/>
          <p:nvPr/>
        </p:nvSpPr>
        <p:spPr>
          <a:xfrm>
            <a:off x="3741494" y="47472"/>
            <a:ext cx="7063139" cy="668253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Autofit/>
          </a:bodyPr>
          <a:lstStyle>
            <a:defPPr>
              <a:defRPr lang="zh-TW"/>
            </a:defPPr>
            <a:lvl1pPr>
              <a:defRPr sz="2000" b="1">
                <a:solidFill>
                  <a:srgbClr val="1EA6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說明</a:t>
            </a:r>
            <a:r>
              <a:rPr lang="zh-TW" altLang="zh-TW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計畫</a:t>
            </a:r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核定情形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標題 4">
            <a:extLst>
              <a:ext uri="{FF2B5EF4-FFF2-40B4-BE49-F238E27FC236}">
                <a16:creationId xmlns:a16="http://schemas.microsoft.com/office/drawing/2014/main" id="{C4BA978E-0E1A-44C8-884A-101B078C0E4C}"/>
              </a:ext>
            </a:extLst>
          </p:cNvPr>
          <p:cNvSpPr txBox="1">
            <a:spLocks/>
          </p:cNvSpPr>
          <p:nvPr/>
        </p:nvSpPr>
        <p:spPr>
          <a:xfrm>
            <a:off x="840756" y="992481"/>
            <a:ext cx="10515600" cy="1091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縣網中心載具數量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E0688850-21DD-451A-8C76-6C6D34C75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233936"/>
              </p:ext>
            </p:extLst>
          </p:nvPr>
        </p:nvGraphicFramePr>
        <p:xfrm>
          <a:off x="1836827" y="1938249"/>
          <a:ext cx="8674061" cy="3464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41638">
                  <a:extLst>
                    <a:ext uri="{9D8B030D-6E8A-4147-A177-3AD203B41FA5}">
                      <a16:colId xmlns:a16="http://schemas.microsoft.com/office/drawing/2014/main" val="1419135456"/>
                    </a:ext>
                  </a:extLst>
                </a:gridCol>
                <a:gridCol w="3105843">
                  <a:extLst>
                    <a:ext uri="{9D8B030D-6E8A-4147-A177-3AD203B41FA5}">
                      <a16:colId xmlns:a16="http://schemas.microsoft.com/office/drawing/2014/main" val="3531463263"/>
                    </a:ext>
                  </a:extLst>
                </a:gridCol>
                <a:gridCol w="1451420">
                  <a:extLst>
                    <a:ext uri="{9D8B030D-6E8A-4147-A177-3AD203B41FA5}">
                      <a16:colId xmlns:a16="http://schemas.microsoft.com/office/drawing/2014/main" val="979870052"/>
                    </a:ext>
                  </a:extLst>
                </a:gridCol>
                <a:gridCol w="1687580">
                  <a:extLst>
                    <a:ext uri="{9D8B030D-6E8A-4147-A177-3AD203B41FA5}">
                      <a16:colId xmlns:a16="http://schemas.microsoft.com/office/drawing/2014/main" val="3739227959"/>
                    </a:ext>
                  </a:extLst>
                </a:gridCol>
                <a:gridCol w="1687580">
                  <a:extLst>
                    <a:ext uri="{9D8B030D-6E8A-4147-A177-3AD203B41FA5}">
                      <a16:colId xmlns:a16="http://schemas.microsoft.com/office/drawing/2014/main" val="2442755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編號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設備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數量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借出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可借用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92781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800" u="none" strike="noStrike" dirty="0">
                          <a:effectLst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Surface Go(64G)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90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 dirty="0">
                          <a:effectLst/>
                        </a:rPr>
                        <a:t>54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 dirty="0">
                          <a:effectLst/>
                        </a:rPr>
                        <a:t>36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63057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800" u="none" strike="noStrike" dirty="0">
                          <a:effectLst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Surface Go(128G)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10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 dirty="0">
                          <a:effectLst/>
                        </a:rPr>
                        <a:t>2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 dirty="0">
                          <a:effectLst/>
                        </a:rPr>
                        <a:t>8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60930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800" u="none" strike="noStrike" dirty="0">
                          <a:effectLst/>
                        </a:rPr>
                        <a:t>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iPad7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92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75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 dirty="0">
                          <a:effectLst/>
                        </a:rPr>
                        <a:t>17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41655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800" u="none" strike="noStrike" dirty="0">
                          <a:effectLst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iPad8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192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0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 dirty="0">
                          <a:effectLst/>
                        </a:rPr>
                        <a:t>192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46887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800" u="none" strike="noStrike" dirty="0">
                          <a:effectLst/>
                        </a:rPr>
                        <a:t>5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iPad8(</a:t>
                      </a:r>
                      <a:r>
                        <a:rPr lang="zh-TW" altLang="en-US" sz="2800" u="none" strike="noStrike" dirty="0">
                          <a:effectLst/>
                        </a:rPr>
                        <a:t>行動網路</a:t>
                      </a:r>
                      <a:r>
                        <a:rPr lang="en-US" altLang="zh-TW" sz="2800" u="none" strike="noStrike" dirty="0">
                          <a:effectLst/>
                        </a:rPr>
                        <a:t>)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21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0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 dirty="0">
                          <a:effectLst/>
                        </a:rPr>
                        <a:t>21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04895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800" u="none" strike="noStrike" dirty="0">
                          <a:effectLst/>
                        </a:rPr>
                        <a:t>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Chromebook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 dirty="0">
                          <a:effectLst/>
                        </a:rPr>
                        <a:t>15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 dirty="0">
                          <a:effectLst/>
                        </a:rPr>
                        <a:t>0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 dirty="0">
                          <a:effectLst/>
                        </a:rPr>
                        <a:t>15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07690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800" u="none" strike="noStrike" dirty="0">
                          <a:effectLst/>
                        </a:rPr>
                        <a:t>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各式充電車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 dirty="0">
                          <a:effectLst/>
                        </a:rPr>
                        <a:t>17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 dirty="0">
                          <a:effectLst/>
                        </a:rPr>
                        <a:t>4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 dirty="0">
                          <a:effectLst/>
                        </a:rPr>
                        <a:t>13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35644444"/>
                  </a:ext>
                </a:extLst>
              </a:tr>
            </a:tbl>
          </a:graphicData>
        </a:graphic>
      </p:graphicFrame>
      <p:sp>
        <p:nvSpPr>
          <p:cNvPr id="15" name="文字方塊 14">
            <a:extLst>
              <a:ext uri="{FF2B5EF4-FFF2-40B4-BE49-F238E27FC236}">
                <a16:creationId xmlns:a16="http://schemas.microsoft.com/office/drawing/2014/main" id="{C730B4E0-E7C9-41B5-8335-FDE08A7E80A3}"/>
              </a:ext>
            </a:extLst>
          </p:cNvPr>
          <p:cNvSpPr txBox="1"/>
          <p:nvPr/>
        </p:nvSpPr>
        <p:spPr>
          <a:xfrm>
            <a:off x="5656082" y="5402809"/>
            <a:ext cx="497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4~6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日驗收，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月可派發至各校</a:t>
            </a:r>
          </a:p>
        </p:txBody>
      </p:sp>
    </p:spTree>
    <p:extLst>
      <p:ext uri="{BB962C8B-B14F-4D97-AF65-F5344CB8AC3E}">
        <p14:creationId xmlns:p14="http://schemas.microsoft.com/office/powerpoint/2010/main" val="3619293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0" y="0"/>
            <a:ext cx="12197111" cy="6858000"/>
            <a:chOff x="0" y="0"/>
            <a:chExt cx="12197111" cy="6858000"/>
          </a:xfrm>
        </p:grpSpPr>
        <p:sp>
          <p:nvSpPr>
            <p:cNvPr id="3" name="矩形 2"/>
            <p:cNvSpPr/>
            <p:nvPr/>
          </p:nvSpPr>
          <p:spPr>
            <a:xfrm>
              <a:off x="12017111" y="0"/>
              <a:ext cx="180000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6742444"/>
              <a:ext cx="12192000" cy="1155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5" name="群組 4"/>
            <p:cNvGrpSpPr/>
            <p:nvPr/>
          </p:nvGrpSpPr>
          <p:grpSpPr>
            <a:xfrm>
              <a:off x="0" y="112835"/>
              <a:ext cx="3792630" cy="720000"/>
              <a:chOff x="0" y="112835"/>
              <a:chExt cx="3792630" cy="72000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0" y="112835"/>
                <a:ext cx="180000" cy="720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8" name="圖片 7" descr="畫面剪輯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000" y="112835"/>
                <a:ext cx="3612630" cy="720000"/>
              </a:xfrm>
              <a:prstGeom prst="rect">
                <a:avLst/>
              </a:prstGeom>
            </p:spPr>
          </p:pic>
        </p:grpSp>
        <p:sp>
          <p:nvSpPr>
            <p:cNvPr id="6" name="矩形 5"/>
            <p:cNvSpPr/>
            <p:nvPr/>
          </p:nvSpPr>
          <p:spPr>
            <a:xfrm>
              <a:off x="4022239" y="112835"/>
              <a:ext cx="7994871" cy="720000"/>
            </a:xfrm>
            <a:prstGeom prst="rect">
              <a:avLst/>
            </a:prstGeom>
            <a:solidFill>
              <a:srgbClr val="5B9BD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2500273514"/>
              </p:ext>
            </p:extLst>
          </p:nvPr>
        </p:nvGraphicFramePr>
        <p:xfrm>
          <a:off x="835591" y="1172891"/>
          <a:ext cx="10520817" cy="5229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35"/>
          <p:cNvSpPr txBox="1"/>
          <p:nvPr/>
        </p:nvSpPr>
        <p:spPr>
          <a:xfrm>
            <a:off x="3792630" y="-11581"/>
            <a:ext cx="6461786" cy="773826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Autofit/>
          </a:bodyPr>
          <a:lstStyle>
            <a:defPPr>
              <a:defRPr lang="zh-TW"/>
            </a:defPPr>
            <a:lvl1pPr>
              <a:defRPr sz="2000" b="1">
                <a:solidFill>
                  <a:srgbClr val="1EA6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教育部實施</a:t>
            </a:r>
            <a:r>
              <a:rPr lang="zh-TW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數位學習推動計畫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8065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/>
          <p:cNvGrpSpPr/>
          <p:nvPr/>
        </p:nvGrpSpPr>
        <p:grpSpPr>
          <a:xfrm>
            <a:off x="0" y="0"/>
            <a:ext cx="12197111" cy="6858000"/>
            <a:chOff x="0" y="0"/>
            <a:chExt cx="12197111" cy="6858000"/>
          </a:xfrm>
        </p:grpSpPr>
        <p:sp>
          <p:nvSpPr>
            <p:cNvPr id="11" name="矩形 10"/>
            <p:cNvSpPr/>
            <p:nvPr/>
          </p:nvSpPr>
          <p:spPr>
            <a:xfrm>
              <a:off x="12017111" y="0"/>
              <a:ext cx="180000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6742444"/>
              <a:ext cx="12192000" cy="1155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0" y="112835"/>
              <a:ext cx="3792630" cy="720000"/>
              <a:chOff x="0" y="112835"/>
              <a:chExt cx="3792630" cy="72000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0" y="112835"/>
                <a:ext cx="180000" cy="720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4" name="圖片 3" descr="畫面剪輯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000" y="112835"/>
                <a:ext cx="3612630" cy="720000"/>
              </a:xfrm>
              <a:prstGeom prst="rect">
                <a:avLst/>
              </a:prstGeom>
            </p:spPr>
          </p:pic>
        </p:grpSp>
        <p:sp>
          <p:nvSpPr>
            <p:cNvPr id="33" name="矩形 32"/>
            <p:cNvSpPr/>
            <p:nvPr/>
          </p:nvSpPr>
          <p:spPr>
            <a:xfrm>
              <a:off x="4022239" y="112835"/>
              <a:ext cx="7994871" cy="720000"/>
            </a:xfrm>
            <a:prstGeom prst="rect">
              <a:avLst/>
            </a:prstGeom>
            <a:solidFill>
              <a:srgbClr val="5B9BD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9" name="矩形 8"/>
          <p:cNvSpPr/>
          <p:nvPr/>
        </p:nvSpPr>
        <p:spPr>
          <a:xfrm>
            <a:off x="7472480" y="5929120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強化智慧學習暨教學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-939967" y="987584"/>
            <a:ext cx="7666138" cy="4767276"/>
            <a:chOff x="1773433" y="2779548"/>
            <a:chExt cx="7902429" cy="3961254"/>
          </a:xfrm>
        </p:grpSpPr>
        <p:graphicFrame>
          <p:nvGraphicFramePr>
            <p:cNvPr id="13" name="資料庫圖表 12"/>
            <p:cNvGraphicFramePr/>
            <p:nvPr>
              <p:extLst>
                <p:ext uri="{D42A27DB-BD31-4B8C-83A1-F6EECF244321}">
                  <p14:modId xmlns:p14="http://schemas.microsoft.com/office/powerpoint/2010/main" val="4274884952"/>
                </p:ext>
              </p:extLst>
            </p:nvPr>
          </p:nvGraphicFramePr>
          <p:xfrm>
            <a:off x="1773433" y="2779548"/>
            <a:ext cx="7902429" cy="39612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4" name="文字方塊 13"/>
            <p:cNvSpPr txBox="1"/>
            <p:nvPr/>
          </p:nvSpPr>
          <p:spPr>
            <a:xfrm rot="19376666">
              <a:off x="4180442" y="4222018"/>
              <a:ext cx="10023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b="1" dirty="0">
                  <a:solidFill>
                    <a:schemeClr val="accent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研發</a:t>
              </a:r>
              <a:endParaRPr lang="en-US" altLang="zh-TW" sz="1600" b="1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600" b="1" dirty="0">
                  <a:solidFill>
                    <a:schemeClr val="accent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與精進</a:t>
              </a:r>
            </a:p>
          </p:txBody>
        </p:sp>
      </p:grpSp>
      <p:graphicFrame>
        <p:nvGraphicFramePr>
          <p:cNvPr id="15" name="資料圖表 3"/>
          <p:cNvGraphicFramePr/>
          <p:nvPr>
            <p:extLst>
              <p:ext uri="{D42A27DB-BD31-4B8C-83A1-F6EECF244321}">
                <p14:modId xmlns:p14="http://schemas.microsoft.com/office/powerpoint/2010/main" val="584148908"/>
              </p:ext>
            </p:extLst>
          </p:nvPr>
        </p:nvGraphicFramePr>
        <p:xfrm>
          <a:off x="6568516" y="1232746"/>
          <a:ext cx="4980929" cy="4616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6" name="TextBox 35"/>
          <p:cNvSpPr txBox="1"/>
          <p:nvPr/>
        </p:nvSpPr>
        <p:spPr>
          <a:xfrm>
            <a:off x="3792630" y="-11581"/>
            <a:ext cx="6461786" cy="773826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Autofit/>
          </a:bodyPr>
          <a:lstStyle>
            <a:defPPr>
              <a:defRPr lang="zh-TW"/>
            </a:defPPr>
            <a:lvl1pPr>
              <a:defRPr sz="2000" b="1">
                <a:solidFill>
                  <a:srgbClr val="1EA6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教育部實施</a:t>
            </a:r>
            <a:r>
              <a:rPr lang="zh-TW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數位學習推動計畫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899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角矩形 8"/>
          <p:cNvSpPr/>
          <p:nvPr/>
        </p:nvSpPr>
        <p:spPr>
          <a:xfrm>
            <a:off x="1142239" y="1334814"/>
            <a:ext cx="2880000" cy="11736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前瞻</a:t>
            </a:r>
            <a:r>
              <a:rPr lang="en-US" altLang="zh-TW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2.0</a:t>
            </a:r>
            <a:endParaRPr lang="zh-TW" altLang="en-US" sz="4800" dirty="0">
              <a:solidFill>
                <a:schemeClr val="bg1"/>
              </a:solidFill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1027507" y="4133467"/>
            <a:ext cx="2880000" cy="144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科技輔助自主學習計畫</a:t>
            </a:r>
          </a:p>
        </p:txBody>
      </p:sp>
      <p:cxnSp>
        <p:nvCxnSpPr>
          <p:cNvPr id="13" name="肘形接點 12"/>
          <p:cNvCxnSpPr/>
          <p:nvPr/>
        </p:nvCxnSpPr>
        <p:spPr>
          <a:xfrm>
            <a:off x="4128996" y="2008745"/>
            <a:ext cx="2132534" cy="1201303"/>
          </a:xfrm>
          <a:prstGeom prst="bentConnector3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肘形接點 20"/>
          <p:cNvCxnSpPr/>
          <p:nvPr/>
        </p:nvCxnSpPr>
        <p:spPr>
          <a:xfrm flipV="1">
            <a:off x="4022239" y="3595962"/>
            <a:ext cx="2278590" cy="1270328"/>
          </a:xfrm>
          <a:prstGeom prst="bentConnector3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圓角矩形 27"/>
          <p:cNvSpPr/>
          <p:nvPr/>
        </p:nvSpPr>
        <p:spPr>
          <a:xfrm>
            <a:off x="6507429" y="2481651"/>
            <a:ext cx="4604658" cy="1600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數位學習推動計畫</a:t>
            </a:r>
          </a:p>
        </p:txBody>
      </p:sp>
      <p:grpSp>
        <p:nvGrpSpPr>
          <p:cNvPr id="17" name="群組 16"/>
          <p:cNvGrpSpPr/>
          <p:nvPr/>
        </p:nvGrpSpPr>
        <p:grpSpPr>
          <a:xfrm>
            <a:off x="0" y="0"/>
            <a:ext cx="12197111" cy="6858000"/>
            <a:chOff x="0" y="0"/>
            <a:chExt cx="12197111" cy="6858000"/>
          </a:xfrm>
        </p:grpSpPr>
        <p:sp>
          <p:nvSpPr>
            <p:cNvPr id="22" name="矩形 21"/>
            <p:cNvSpPr/>
            <p:nvPr/>
          </p:nvSpPr>
          <p:spPr>
            <a:xfrm>
              <a:off x="12017111" y="0"/>
              <a:ext cx="180000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0" y="6742444"/>
              <a:ext cx="12192000" cy="1155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5" name="群組 24"/>
            <p:cNvGrpSpPr/>
            <p:nvPr/>
          </p:nvGrpSpPr>
          <p:grpSpPr>
            <a:xfrm>
              <a:off x="0" y="112835"/>
              <a:ext cx="3792630" cy="720000"/>
              <a:chOff x="0" y="112835"/>
              <a:chExt cx="3792630" cy="720000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0" y="112835"/>
                <a:ext cx="180000" cy="720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30" name="圖片 29" descr="畫面剪輯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000" y="112835"/>
                <a:ext cx="3612630" cy="720000"/>
              </a:xfrm>
              <a:prstGeom prst="rect">
                <a:avLst/>
              </a:prstGeom>
            </p:spPr>
          </p:pic>
        </p:grpSp>
        <p:sp>
          <p:nvSpPr>
            <p:cNvPr id="27" name="矩形 26"/>
            <p:cNvSpPr/>
            <p:nvPr/>
          </p:nvSpPr>
          <p:spPr>
            <a:xfrm>
              <a:off x="4022239" y="112835"/>
              <a:ext cx="7994871" cy="7200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" name="矩形 2"/>
          <p:cNvSpPr/>
          <p:nvPr/>
        </p:nvSpPr>
        <p:spPr>
          <a:xfrm>
            <a:off x="1336428" y="2609396"/>
            <a:ext cx="255069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強化智慧學習暨教學</a:t>
            </a:r>
            <a:endParaRPr lang="en-US" altLang="zh-TW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36428" y="2942103"/>
            <a:ext cx="332334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</a:t>
            </a:r>
            <a:r>
              <a:rPr lang="en-US" altLang="zh-TW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5G</a:t>
            </a:r>
            <a:r>
              <a:rPr lang="zh-TW" altLang="en-US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示範教室與學習載具</a:t>
            </a:r>
            <a:endParaRPr lang="en-US" altLang="zh-TW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25697" y="4339837"/>
            <a:ext cx="5178215" cy="578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>
              <a:lnSpc>
                <a:spcPct val="150000"/>
              </a:lnSpc>
              <a:defRPr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類型一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科技輔助自主學習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推動計畫</a:t>
            </a:r>
            <a:endParaRPr lang="zh-TW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792630" y="-11581"/>
            <a:ext cx="6461786" cy="773826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Autofit/>
          </a:bodyPr>
          <a:lstStyle>
            <a:defPPr>
              <a:defRPr lang="zh-TW"/>
            </a:defPPr>
            <a:lvl1pPr>
              <a:defRPr sz="2000" b="1">
                <a:solidFill>
                  <a:srgbClr val="1EA6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教育部實施</a:t>
            </a:r>
            <a:r>
              <a:rPr lang="zh-TW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數位學習推動計畫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496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/>
          <p:cNvGrpSpPr/>
          <p:nvPr/>
        </p:nvGrpSpPr>
        <p:grpSpPr>
          <a:xfrm>
            <a:off x="0" y="0"/>
            <a:ext cx="12197111" cy="6858000"/>
            <a:chOff x="0" y="0"/>
            <a:chExt cx="12197111" cy="6858000"/>
          </a:xfrm>
        </p:grpSpPr>
        <p:sp>
          <p:nvSpPr>
            <p:cNvPr id="11" name="矩形 10"/>
            <p:cNvSpPr/>
            <p:nvPr/>
          </p:nvSpPr>
          <p:spPr>
            <a:xfrm>
              <a:off x="12017111" y="0"/>
              <a:ext cx="180000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6742444"/>
              <a:ext cx="12192000" cy="1155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0" y="112835"/>
              <a:ext cx="3792630" cy="720000"/>
              <a:chOff x="0" y="112835"/>
              <a:chExt cx="3792630" cy="72000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0" y="112835"/>
                <a:ext cx="180000" cy="720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4" name="圖片 3" descr="畫面剪輯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000" y="112835"/>
                <a:ext cx="3612630" cy="720000"/>
              </a:xfrm>
              <a:prstGeom prst="rect">
                <a:avLst/>
              </a:prstGeom>
            </p:spPr>
          </p:pic>
        </p:grpSp>
        <p:sp>
          <p:nvSpPr>
            <p:cNvPr id="33" name="矩形 32"/>
            <p:cNvSpPr/>
            <p:nvPr/>
          </p:nvSpPr>
          <p:spPr>
            <a:xfrm>
              <a:off x="4022239" y="112835"/>
              <a:ext cx="7994871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9" name="TextBox 35"/>
          <p:cNvSpPr txBox="1"/>
          <p:nvPr/>
        </p:nvSpPr>
        <p:spPr>
          <a:xfrm>
            <a:off x="3792630" y="-11581"/>
            <a:ext cx="6461786" cy="773826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Autofit/>
          </a:bodyPr>
          <a:lstStyle>
            <a:defPPr>
              <a:defRPr lang="zh-TW"/>
            </a:defPPr>
            <a:lvl1pPr>
              <a:defRPr sz="2000" b="1">
                <a:solidFill>
                  <a:srgbClr val="1EA6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金門縣執行</a:t>
            </a:r>
            <a:r>
              <a:rPr lang="zh-TW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數位學習推動計畫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478609"/>
              </p:ext>
            </p:extLst>
          </p:nvPr>
        </p:nvGraphicFramePr>
        <p:xfrm>
          <a:off x="180000" y="1099035"/>
          <a:ext cx="11707199" cy="52360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8376">
                  <a:extLst>
                    <a:ext uri="{9D8B030D-6E8A-4147-A177-3AD203B41FA5}">
                      <a16:colId xmlns:a16="http://schemas.microsoft.com/office/drawing/2014/main" val="1275798721"/>
                    </a:ext>
                  </a:extLst>
                </a:gridCol>
                <a:gridCol w="1714400">
                  <a:extLst>
                    <a:ext uri="{9D8B030D-6E8A-4147-A177-3AD203B41FA5}">
                      <a16:colId xmlns:a16="http://schemas.microsoft.com/office/drawing/2014/main" val="2324494481"/>
                    </a:ext>
                  </a:extLst>
                </a:gridCol>
                <a:gridCol w="1689304">
                  <a:extLst>
                    <a:ext uri="{9D8B030D-6E8A-4147-A177-3AD203B41FA5}">
                      <a16:colId xmlns:a16="http://schemas.microsoft.com/office/drawing/2014/main" val="2117912569"/>
                    </a:ext>
                  </a:extLst>
                </a:gridCol>
                <a:gridCol w="2147496">
                  <a:extLst>
                    <a:ext uri="{9D8B030D-6E8A-4147-A177-3AD203B41FA5}">
                      <a16:colId xmlns:a16="http://schemas.microsoft.com/office/drawing/2014/main" val="403401724"/>
                    </a:ext>
                  </a:extLst>
                </a:gridCol>
                <a:gridCol w="2474819">
                  <a:extLst>
                    <a:ext uri="{9D8B030D-6E8A-4147-A177-3AD203B41FA5}">
                      <a16:colId xmlns:a16="http://schemas.microsoft.com/office/drawing/2014/main" val="3767275843"/>
                    </a:ext>
                  </a:extLst>
                </a:gridCol>
                <a:gridCol w="2052804">
                  <a:extLst>
                    <a:ext uri="{9D8B030D-6E8A-4147-A177-3AD203B41FA5}">
                      <a16:colId xmlns:a16="http://schemas.microsoft.com/office/drawing/2014/main" val="1052161483"/>
                    </a:ext>
                  </a:extLst>
                </a:gridCol>
              </a:tblGrid>
              <a:tr h="563089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     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   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學年人數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學年人數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新加入人數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884076"/>
                  </a:ext>
                </a:extLst>
              </a:tr>
              <a:tr h="467294">
                <a:tc rowSpan="10">
                  <a:txBody>
                    <a:bodyPr/>
                    <a:lstStyle/>
                    <a:p>
                      <a:r>
                        <a:rPr lang="zh-TW" altLang="en-US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</a:t>
                      </a:r>
                      <a:endParaRPr lang="en-US" altLang="zh-TW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zh-TW" sz="20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科技輔助</a:t>
                      </a:r>
                      <a:endParaRPr lang="en-US" altLang="zh-TW" sz="20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zh-TW" sz="20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自主學習</a:t>
                      </a:r>
                      <a:endParaRPr lang="en-US" altLang="zh-TW" sz="20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zh-TW" sz="20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實施學校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學校申請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何浦國小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4749474"/>
                  </a:ext>
                </a:extLst>
              </a:tr>
              <a:tr h="46729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卓環國小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0672191"/>
                  </a:ext>
                </a:extLst>
              </a:tr>
              <a:tr h="46729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4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教師申請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金城國中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1494568"/>
                  </a:ext>
                </a:extLst>
              </a:tr>
              <a:tr h="46729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金寧國中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0206766"/>
                  </a:ext>
                </a:extLst>
              </a:tr>
              <a:tr h="467294">
                <a:tc vMerge="1">
                  <a:txBody>
                    <a:bodyPr/>
                    <a:lstStyle/>
                    <a:p>
                      <a:endParaRPr lang="zh-TW" altLang="en-US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24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金沙國中</a:t>
                      </a:r>
                      <a:endParaRPr lang="en-US" altLang="zh-TW" sz="24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9987335"/>
                  </a:ext>
                </a:extLst>
              </a:tr>
              <a:tr h="467294">
                <a:tc vMerge="1">
                  <a:txBody>
                    <a:bodyPr/>
                    <a:lstStyle/>
                    <a:p>
                      <a:endParaRPr lang="zh-TW" altLang="en-US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24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金沙國小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1556880"/>
                  </a:ext>
                </a:extLst>
              </a:tr>
              <a:tr h="467294">
                <a:tc vMerge="1">
                  <a:txBody>
                    <a:bodyPr/>
                    <a:lstStyle/>
                    <a:p>
                      <a:endParaRPr lang="zh-TW" altLang="en-US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24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柏村國小</a:t>
                      </a:r>
                      <a:endParaRPr lang="en-US" altLang="zh-TW" sz="24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9120050"/>
                  </a:ext>
                </a:extLst>
              </a:tr>
              <a:tr h="467294">
                <a:tc vMerge="1">
                  <a:txBody>
                    <a:bodyPr/>
                    <a:lstStyle/>
                    <a:p>
                      <a:endParaRPr lang="zh-TW" altLang="en-US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24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金鼎國小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0770572"/>
                  </a:ext>
                </a:extLst>
              </a:tr>
              <a:tr h="467294">
                <a:tc vMerge="1">
                  <a:txBody>
                    <a:bodyPr/>
                    <a:lstStyle/>
                    <a:p>
                      <a:endParaRPr lang="zh-TW" altLang="en-US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24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上岐國小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8748457"/>
                  </a:ext>
                </a:extLst>
              </a:tr>
              <a:tr h="467294">
                <a:tc vMerge="1">
                  <a:txBody>
                    <a:bodyPr/>
                    <a:lstStyle/>
                    <a:p>
                      <a:endParaRPr lang="zh-TW" altLang="en-US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24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正義國小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0704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99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/>
          <p:cNvGrpSpPr/>
          <p:nvPr/>
        </p:nvGrpSpPr>
        <p:grpSpPr>
          <a:xfrm>
            <a:off x="0" y="0"/>
            <a:ext cx="12197111" cy="6858000"/>
            <a:chOff x="0" y="0"/>
            <a:chExt cx="12197111" cy="6858000"/>
          </a:xfrm>
        </p:grpSpPr>
        <p:sp>
          <p:nvSpPr>
            <p:cNvPr id="11" name="矩形 10"/>
            <p:cNvSpPr/>
            <p:nvPr/>
          </p:nvSpPr>
          <p:spPr>
            <a:xfrm>
              <a:off x="12017111" y="0"/>
              <a:ext cx="180000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6742444"/>
              <a:ext cx="12192000" cy="1155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0" y="112835"/>
              <a:ext cx="3792630" cy="720000"/>
              <a:chOff x="0" y="112835"/>
              <a:chExt cx="3792630" cy="72000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0" y="112835"/>
                <a:ext cx="180000" cy="720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4" name="圖片 3" descr="畫面剪輯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000" y="112835"/>
                <a:ext cx="3612630" cy="720000"/>
              </a:xfrm>
              <a:prstGeom prst="rect">
                <a:avLst/>
              </a:prstGeom>
            </p:spPr>
          </p:pic>
        </p:grpSp>
        <p:sp>
          <p:nvSpPr>
            <p:cNvPr id="33" name="矩形 32"/>
            <p:cNvSpPr/>
            <p:nvPr/>
          </p:nvSpPr>
          <p:spPr>
            <a:xfrm>
              <a:off x="4022239" y="112835"/>
              <a:ext cx="7994871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9" name="標題 3"/>
          <p:cNvSpPr txBox="1">
            <a:spLocks/>
          </p:cNvSpPr>
          <p:nvPr/>
        </p:nvSpPr>
        <p:spPr>
          <a:xfrm>
            <a:off x="4022239" y="945670"/>
            <a:ext cx="5683989" cy="5644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類型一：科技輔助自主學習</a:t>
            </a:r>
            <a:endParaRPr lang="zh-TW" altLang="en-US" sz="3600" dirty="0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742622845"/>
              </p:ext>
            </p:extLst>
          </p:nvPr>
        </p:nvGraphicFramePr>
        <p:xfrm>
          <a:off x="1304306" y="1261335"/>
          <a:ext cx="10232374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1787038" y="2264145"/>
            <a:ext cx="943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目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1787039" y="4359798"/>
            <a:ext cx="943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</a:p>
        </p:txBody>
      </p:sp>
      <p:sp>
        <p:nvSpPr>
          <p:cNvPr id="14" name="TextBox 35"/>
          <p:cNvSpPr txBox="1"/>
          <p:nvPr/>
        </p:nvSpPr>
        <p:spPr>
          <a:xfrm>
            <a:off x="3792630" y="-11581"/>
            <a:ext cx="6461786" cy="773826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Autofit/>
          </a:bodyPr>
          <a:lstStyle>
            <a:defPPr>
              <a:defRPr lang="zh-TW"/>
            </a:defPPr>
            <a:lvl1pPr>
              <a:defRPr sz="2000" b="1">
                <a:solidFill>
                  <a:srgbClr val="1EA6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金門縣執行</a:t>
            </a:r>
            <a:r>
              <a:rPr lang="zh-TW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數位學習推動計畫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3491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/>
          <p:cNvGrpSpPr/>
          <p:nvPr/>
        </p:nvGrpSpPr>
        <p:grpSpPr>
          <a:xfrm>
            <a:off x="0" y="0"/>
            <a:ext cx="12197111" cy="6858000"/>
            <a:chOff x="0" y="0"/>
            <a:chExt cx="12197111" cy="6858000"/>
          </a:xfrm>
        </p:grpSpPr>
        <p:sp>
          <p:nvSpPr>
            <p:cNvPr id="11" name="矩形 10"/>
            <p:cNvSpPr/>
            <p:nvPr/>
          </p:nvSpPr>
          <p:spPr>
            <a:xfrm>
              <a:off x="12017111" y="0"/>
              <a:ext cx="180000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6742444"/>
              <a:ext cx="12192000" cy="1155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0" y="112835"/>
              <a:ext cx="3792630" cy="720000"/>
              <a:chOff x="0" y="112835"/>
              <a:chExt cx="3792630" cy="72000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0" y="112835"/>
                <a:ext cx="180000" cy="720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4" name="圖片 3" descr="畫面剪輯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000" y="112835"/>
                <a:ext cx="3612630" cy="720000"/>
              </a:xfrm>
              <a:prstGeom prst="rect">
                <a:avLst/>
              </a:prstGeom>
            </p:spPr>
          </p:pic>
        </p:grpSp>
        <p:sp>
          <p:nvSpPr>
            <p:cNvPr id="33" name="矩形 32"/>
            <p:cNvSpPr/>
            <p:nvPr/>
          </p:nvSpPr>
          <p:spPr>
            <a:xfrm>
              <a:off x="4022239" y="112835"/>
              <a:ext cx="7994871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9" name="標題 3"/>
          <p:cNvSpPr txBox="1">
            <a:spLocks/>
          </p:cNvSpPr>
          <p:nvPr/>
        </p:nvSpPr>
        <p:spPr>
          <a:xfrm>
            <a:off x="4022239" y="945670"/>
            <a:ext cx="5683989" cy="5644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類型一：科技輔助自主學習</a:t>
            </a:r>
            <a:endParaRPr lang="zh-TW" altLang="en-US" sz="3600" dirty="0"/>
          </a:p>
        </p:txBody>
      </p:sp>
      <p:sp>
        <p:nvSpPr>
          <p:cNvPr id="14" name="TextBox 35"/>
          <p:cNvSpPr txBox="1"/>
          <p:nvPr/>
        </p:nvSpPr>
        <p:spPr>
          <a:xfrm>
            <a:off x="3792630" y="-11581"/>
            <a:ext cx="6461786" cy="773826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Autofit/>
          </a:bodyPr>
          <a:lstStyle>
            <a:defPPr>
              <a:defRPr lang="zh-TW"/>
            </a:defPPr>
            <a:lvl1pPr>
              <a:defRPr sz="2000" b="1">
                <a:solidFill>
                  <a:srgbClr val="1EA6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金門縣執行</a:t>
            </a:r>
            <a:r>
              <a:rPr lang="zh-TW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數位學習推動計畫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315" y="1488574"/>
            <a:ext cx="7654748" cy="525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41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>
            <a:extLst>
              <a:ext uri="{FF2B5EF4-FFF2-40B4-BE49-F238E27FC236}">
                <a16:creationId xmlns:a16="http://schemas.microsoft.com/office/drawing/2014/main" id="{0E2399EE-9015-448C-9AC0-748DD9356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107" y="2017940"/>
            <a:ext cx="6316003" cy="4633362"/>
          </a:xfrm>
          <a:prstGeom prst="rect">
            <a:avLst/>
          </a:prstGeom>
        </p:spPr>
      </p:pic>
      <p:grpSp>
        <p:nvGrpSpPr>
          <p:cNvPr id="27" name="群組 26"/>
          <p:cNvGrpSpPr/>
          <p:nvPr/>
        </p:nvGrpSpPr>
        <p:grpSpPr>
          <a:xfrm>
            <a:off x="0" y="0"/>
            <a:ext cx="12197111" cy="6858000"/>
            <a:chOff x="0" y="0"/>
            <a:chExt cx="12197111" cy="6858000"/>
          </a:xfrm>
        </p:grpSpPr>
        <p:sp>
          <p:nvSpPr>
            <p:cNvPr id="11" name="矩形 10"/>
            <p:cNvSpPr/>
            <p:nvPr/>
          </p:nvSpPr>
          <p:spPr>
            <a:xfrm>
              <a:off x="12017111" y="0"/>
              <a:ext cx="180000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6742444"/>
              <a:ext cx="12192000" cy="1155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0" y="112835"/>
              <a:ext cx="3792630" cy="720000"/>
              <a:chOff x="0" y="112835"/>
              <a:chExt cx="3792630" cy="72000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0" y="112835"/>
                <a:ext cx="180000" cy="720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4" name="圖片 3" descr="畫面剪輯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000" y="112835"/>
                <a:ext cx="3612630" cy="720000"/>
              </a:xfrm>
              <a:prstGeom prst="rect">
                <a:avLst/>
              </a:prstGeom>
            </p:spPr>
          </p:pic>
        </p:grpSp>
        <p:sp>
          <p:nvSpPr>
            <p:cNvPr id="33" name="矩形 32"/>
            <p:cNvSpPr/>
            <p:nvPr/>
          </p:nvSpPr>
          <p:spPr>
            <a:xfrm>
              <a:off x="4022239" y="112835"/>
              <a:ext cx="7994871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cxnSp>
        <p:nvCxnSpPr>
          <p:cNvPr id="18" name="直線接點 17"/>
          <p:cNvCxnSpPr>
            <a:cxnSpLocks/>
          </p:cNvCxnSpPr>
          <p:nvPr/>
        </p:nvCxnSpPr>
        <p:spPr>
          <a:xfrm>
            <a:off x="10594172" y="4560000"/>
            <a:ext cx="0" cy="0"/>
          </a:xfrm>
          <a:prstGeom prst="line">
            <a:avLst/>
          </a:prstGeom>
          <a:noFill/>
          <a:ln w="12700" cap="rnd" cmpd="sng" algn="ctr">
            <a:solidFill>
              <a:srgbClr val="0F6FC6">
                <a:lumMod val="90000"/>
              </a:srgbClr>
            </a:solidFill>
            <a:prstDash val="solid"/>
          </a:ln>
          <a:effectLst/>
        </p:spPr>
      </p:cxnSp>
      <p:pic>
        <p:nvPicPr>
          <p:cNvPr id="19" name="圖片 18">
            <a:extLst>
              <a:ext uri="{FF2B5EF4-FFF2-40B4-BE49-F238E27FC236}">
                <a16:creationId xmlns:a16="http://schemas.microsoft.com/office/drawing/2014/main" id="{C11C5CA0-A4CC-46EE-8493-CBB2C5484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66" y="1926798"/>
            <a:ext cx="5907536" cy="471871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022239" y="1479951"/>
            <a:ext cx="6853579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相較於無使用因材網者，使用因材網</a:t>
            </a:r>
            <a:r>
              <a:rPr lang="en-US" altLang="zh-TW" sz="2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小時以上者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302446" y="6430890"/>
            <a:ext cx="2714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資料來源：教育部資科司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標題 3"/>
          <p:cNvSpPr txBox="1">
            <a:spLocks/>
          </p:cNvSpPr>
          <p:nvPr/>
        </p:nvSpPr>
        <p:spPr>
          <a:xfrm>
            <a:off x="4022239" y="945670"/>
            <a:ext cx="5683989" cy="5644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類型一：科技輔助自主學習</a:t>
            </a:r>
            <a:endParaRPr lang="zh-TW" altLang="en-US" sz="3600" dirty="0"/>
          </a:p>
        </p:txBody>
      </p:sp>
      <p:sp>
        <p:nvSpPr>
          <p:cNvPr id="26" name="TextBox 35"/>
          <p:cNvSpPr txBox="1"/>
          <p:nvPr/>
        </p:nvSpPr>
        <p:spPr>
          <a:xfrm>
            <a:off x="3792630" y="-11581"/>
            <a:ext cx="6461786" cy="773826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Autofit/>
          </a:bodyPr>
          <a:lstStyle>
            <a:defPPr>
              <a:defRPr lang="zh-TW"/>
            </a:defPPr>
            <a:lvl1pPr>
              <a:defRPr sz="2000" b="1">
                <a:solidFill>
                  <a:srgbClr val="1EA6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金門縣執行</a:t>
            </a:r>
            <a:r>
              <a:rPr lang="zh-TW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數位學習推動計畫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8260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/>
          <p:cNvGrpSpPr/>
          <p:nvPr/>
        </p:nvGrpSpPr>
        <p:grpSpPr>
          <a:xfrm>
            <a:off x="0" y="0"/>
            <a:ext cx="12197111" cy="6858000"/>
            <a:chOff x="0" y="0"/>
            <a:chExt cx="12197111" cy="6858000"/>
          </a:xfrm>
        </p:grpSpPr>
        <p:sp>
          <p:nvSpPr>
            <p:cNvPr id="11" name="矩形 10"/>
            <p:cNvSpPr/>
            <p:nvPr/>
          </p:nvSpPr>
          <p:spPr>
            <a:xfrm>
              <a:off x="12017111" y="0"/>
              <a:ext cx="180000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6742444"/>
              <a:ext cx="12192000" cy="1155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0" y="112835"/>
              <a:ext cx="3792630" cy="720000"/>
              <a:chOff x="0" y="112835"/>
              <a:chExt cx="3792630" cy="72000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0" y="112835"/>
                <a:ext cx="180000" cy="720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4" name="圖片 3" descr="畫面剪輯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000" y="112835"/>
                <a:ext cx="3612630" cy="720000"/>
              </a:xfrm>
              <a:prstGeom prst="rect">
                <a:avLst/>
              </a:prstGeom>
            </p:spPr>
          </p:pic>
        </p:grpSp>
        <p:sp>
          <p:nvSpPr>
            <p:cNvPr id="33" name="矩形 32"/>
            <p:cNvSpPr/>
            <p:nvPr/>
          </p:nvSpPr>
          <p:spPr>
            <a:xfrm>
              <a:off x="4022239" y="112835"/>
              <a:ext cx="7994871" cy="720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2" name="圖片 1" descr="战存.pdf - Adobe Acrobat Pro DC (32-bit)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3" t="17077" r="20259" b="5470"/>
          <a:stretch/>
        </p:blipFill>
        <p:spPr>
          <a:xfrm>
            <a:off x="96061" y="945670"/>
            <a:ext cx="8732203" cy="5754138"/>
          </a:xfrm>
          <a:prstGeom prst="rect">
            <a:avLst/>
          </a:prstGeom>
        </p:spPr>
      </p:pic>
      <p:sp>
        <p:nvSpPr>
          <p:cNvPr id="10" name="TextBox 35"/>
          <p:cNvSpPr txBox="1"/>
          <p:nvPr/>
        </p:nvSpPr>
        <p:spPr>
          <a:xfrm>
            <a:off x="3741495" y="47472"/>
            <a:ext cx="6152264" cy="668253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Autofit/>
          </a:bodyPr>
          <a:lstStyle>
            <a:defPPr>
              <a:defRPr lang="zh-TW"/>
            </a:defPPr>
            <a:lvl1pPr>
              <a:defRPr sz="2000" b="1">
                <a:solidFill>
                  <a:srgbClr val="1EA6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  <a:r>
              <a:rPr lang="zh-TW" altLang="zh-TW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申請學校及教師所需配合事項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9674045" y="4963887"/>
            <a:ext cx="1562044" cy="1541406"/>
            <a:chOff x="0" y="0"/>
            <a:chExt cx="3616326" cy="3648076"/>
          </a:xfrm>
        </p:grpSpPr>
        <p:sp>
          <p:nvSpPr>
            <p:cNvPr id="14" name="Freeform 5"/>
            <p:cNvSpPr>
              <a:spLocks noChangeArrowheads="1"/>
            </p:cNvSpPr>
            <p:nvPr/>
          </p:nvSpPr>
          <p:spPr bwMode="auto">
            <a:xfrm>
              <a:off x="239713" y="1739900"/>
              <a:ext cx="514350" cy="460375"/>
            </a:xfrm>
            <a:custGeom>
              <a:avLst/>
              <a:gdLst>
                <a:gd name="T0" fmla="*/ 387432 w 77"/>
                <a:gd name="T1" fmla="*/ 0 h 69"/>
                <a:gd name="T2" fmla="*/ 260515 w 77"/>
                <a:gd name="T3" fmla="*/ 140114 h 69"/>
                <a:gd name="T4" fmla="*/ 260515 w 77"/>
                <a:gd name="T5" fmla="*/ 140114 h 69"/>
                <a:gd name="T6" fmla="*/ 260515 w 77"/>
                <a:gd name="T7" fmla="*/ 140114 h 69"/>
                <a:gd name="T8" fmla="*/ 126918 w 77"/>
                <a:gd name="T9" fmla="*/ 0 h 69"/>
                <a:gd name="T10" fmla="*/ 0 w 77"/>
                <a:gd name="T11" fmla="*/ 146786 h 69"/>
                <a:gd name="T12" fmla="*/ 0 w 77"/>
                <a:gd name="T13" fmla="*/ 153458 h 69"/>
                <a:gd name="T14" fmla="*/ 260515 w 77"/>
                <a:gd name="T15" fmla="*/ 460375 h 69"/>
                <a:gd name="T16" fmla="*/ 514350 w 77"/>
                <a:gd name="T17" fmla="*/ 153458 h 69"/>
                <a:gd name="T18" fmla="*/ 514350 w 77"/>
                <a:gd name="T19" fmla="*/ 146786 h 69"/>
                <a:gd name="T20" fmla="*/ 387432 w 77"/>
                <a:gd name="T21" fmla="*/ 0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7"/>
                <a:gd name="T34" fmla="*/ 0 h 69"/>
                <a:gd name="T35" fmla="*/ 77 w 77"/>
                <a:gd name="T36" fmla="*/ 69 h 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7" h="69">
                  <a:moveTo>
                    <a:pt x="58" y="0"/>
                  </a:moveTo>
                  <a:cubicBezTo>
                    <a:pt x="47" y="0"/>
                    <a:pt x="39" y="10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8" y="10"/>
                    <a:pt x="30" y="0"/>
                    <a:pt x="19" y="0"/>
                  </a:cubicBezTo>
                  <a:cubicBezTo>
                    <a:pt x="9" y="0"/>
                    <a:pt x="0" y="10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48"/>
                    <a:pt x="39" y="69"/>
                    <a:pt x="39" y="69"/>
                  </a:cubicBezTo>
                  <a:cubicBezTo>
                    <a:pt x="39" y="69"/>
                    <a:pt x="77" y="48"/>
                    <a:pt x="77" y="23"/>
                  </a:cubicBezTo>
                  <a:cubicBezTo>
                    <a:pt x="77" y="23"/>
                    <a:pt x="77" y="22"/>
                    <a:pt x="77" y="22"/>
                  </a:cubicBezTo>
                  <a:cubicBezTo>
                    <a:pt x="77" y="10"/>
                    <a:pt x="69" y="0"/>
                    <a:pt x="58" y="0"/>
                  </a:cubicBezTo>
                  <a:close/>
                </a:path>
              </a:pathLst>
            </a:custGeom>
            <a:solidFill>
              <a:srgbClr val="DE4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Freeform 6"/>
            <p:cNvSpPr>
              <a:spLocks noChangeArrowheads="1"/>
            </p:cNvSpPr>
            <p:nvPr/>
          </p:nvSpPr>
          <p:spPr bwMode="auto">
            <a:xfrm>
              <a:off x="2035175" y="2840038"/>
              <a:ext cx="539750" cy="808038"/>
            </a:xfrm>
            <a:custGeom>
              <a:avLst/>
              <a:gdLst>
                <a:gd name="T0" fmla="*/ 519759 w 81"/>
                <a:gd name="T1" fmla="*/ 667800 h 121"/>
                <a:gd name="T2" fmla="*/ 299861 w 81"/>
                <a:gd name="T3" fmla="*/ 534240 h 121"/>
                <a:gd name="T4" fmla="*/ 253216 w 81"/>
                <a:gd name="T5" fmla="*/ 427392 h 121"/>
                <a:gd name="T6" fmla="*/ 306525 w 81"/>
                <a:gd name="T7" fmla="*/ 353934 h 121"/>
                <a:gd name="T8" fmla="*/ 319852 w 81"/>
                <a:gd name="T9" fmla="*/ 133560 h 121"/>
                <a:gd name="T10" fmla="*/ 219898 w 81"/>
                <a:gd name="T11" fmla="*/ 13356 h 121"/>
                <a:gd name="T12" fmla="*/ 159926 w 81"/>
                <a:gd name="T13" fmla="*/ 0 h 121"/>
                <a:gd name="T14" fmla="*/ 99954 w 81"/>
                <a:gd name="T15" fmla="*/ 13356 h 121"/>
                <a:gd name="T16" fmla="*/ 0 w 81"/>
                <a:gd name="T17" fmla="*/ 133560 h 121"/>
                <a:gd name="T18" fmla="*/ 13327 w 81"/>
                <a:gd name="T19" fmla="*/ 353934 h 121"/>
                <a:gd name="T20" fmla="*/ 66636 w 81"/>
                <a:gd name="T21" fmla="*/ 427392 h 121"/>
                <a:gd name="T22" fmla="*/ 53309 w 81"/>
                <a:gd name="T23" fmla="*/ 487494 h 121"/>
                <a:gd name="T24" fmla="*/ 153262 w 81"/>
                <a:gd name="T25" fmla="*/ 534240 h 121"/>
                <a:gd name="T26" fmla="*/ 219898 w 81"/>
                <a:gd name="T27" fmla="*/ 621054 h 121"/>
                <a:gd name="T28" fmla="*/ 246552 w 81"/>
                <a:gd name="T29" fmla="*/ 808038 h 121"/>
                <a:gd name="T30" fmla="*/ 246552 w 81"/>
                <a:gd name="T31" fmla="*/ 808038 h 121"/>
                <a:gd name="T32" fmla="*/ 539750 w 81"/>
                <a:gd name="T33" fmla="*/ 808038 h 121"/>
                <a:gd name="T34" fmla="*/ 519759 w 81"/>
                <a:gd name="T35" fmla="*/ 667800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"/>
                <a:gd name="T55" fmla="*/ 0 h 121"/>
                <a:gd name="T56" fmla="*/ 81 w 81"/>
                <a:gd name="T57" fmla="*/ 121 h 1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" h="121">
                  <a:moveTo>
                    <a:pt x="78" y="100"/>
                  </a:moveTo>
                  <a:cubicBezTo>
                    <a:pt x="76" y="90"/>
                    <a:pt x="55" y="87"/>
                    <a:pt x="45" y="80"/>
                  </a:cubicBezTo>
                  <a:cubicBezTo>
                    <a:pt x="41" y="77"/>
                    <a:pt x="39" y="70"/>
                    <a:pt x="38" y="64"/>
                  </a:cubicBezTo>
                  <a:cubicBezTo>
                    <a:pt x="42" y="60"/>
                    <a:pt x="46" y="55"/>
                    <a:pt x="46" y="53"/>
                  </a:cubicBezTo>
                  <a:cubicBezTo>
                    <a:pt x="47" y="47"/>
                    <a:pt x="48" y="26"/>
                    <a:pt x="48" y="20"/>
                  </a:cubicBezTo>
                  <a:cubicBezTo>
                    <a:pt x="47" y="13"/>
                    <a:pt x="40" y="4"/>
                    <a:pt x="33" y="2"/>
                  </a:cubicBezTo>
                  <a:cubicBezTo>
                    <a:pt x="28" y="0"/>
                    <a:pt x="24" y="0"/>
                    <a:pt x="24" y="0"/>
                  </a:cubicBezTo>
                  <a:cubicBezTo>
                    <a:pt x="24" y="0"/>
                    <a:pt x="21" y="0"/>
                    <a:pt x="15" y="2"/>
                  </a:cubicBezTo>
                  <a:cubicBezTo>
                    <a:pt x="9" y="4"/>
                    <a:pt x="1" y="13"/>
                    <a:pt x="0" y="20"/>
                  </a:cubicBezTo>
                  <a:cubicBezTo>
                    <a:pt x="0" y="26"/>
                    <a:pt x="1" y="47"/>
                    <a:pt x="2" y="53"/>
                  </a:cubicBezTo>
                  <a:cubicBezTo>
                    <a:pt x="3" y="55"/>
                    <a:pt x="6" y="60"/>
                    <a:pt x="10" y="64"/>
                  </a:cubicBezTo>
                  <a:cubicBezTo>
                    <a:pt x="9" y="67"/>
                    <a:pt x="9" y="71"/>
                    <a:pt x="8" y="73"/>
                  </a:cubicBezTo>
                  <a:cubicBezTo>
                    <a:pt x="13" y="76"/>
                    <a:pt x="18" y="78"/>
                    <a:pt x="23" y="80"/>
                  </a:cubicBezTo>
                  <a:cubicBezTo>
                    <a:pt x="29" y="84"/>
                    <a:pt x="32" y="88"/>
                    <a:pt x="33" y="93"/>
                  </a:cubicBezTo>
                  <a:cubicBezTo>
                    <a:pt x="35" y="105"/>
                    <a:pt x="37" y="120"/>
                    <a:pt x="37" y="121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81" y="121"/>
                    <a:pt x="81" y="121"/>
                    <a:pt x="81" y="121"/>
                  </a:cubicBezTo>
                  <a:cubicBezTo>
                    <a:pt x="81" y="121"/>
                    <a:pt x="80" y="110"/>
                    <a:pt x="78" y="100"/>
                  </a:cubicBezTo>
                  <a:close/>
                </a:path>
              </a:pathLst>
            </a:custGeom>
            <a:solidFill>
              <a:srgbClr val="9CB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Freeform 7"/>
            <p:cNvSpPr>
              <a:spLocks noChangeArrowheads="1"/>
            </p:cNvSpPr>
            <p:nvPr/>
          </p:nvSpPr>
          <p:spPr bwMode="auto">
            <a:xfrm>
              <a:off x="1274763" y="2606675"/>
              <a:ext cx="981075" cy="1041400"/>
            </a:xfrm>
            <a:custGeom>
              <a:avLst/>
              <a:gdLst>
                <a:gd name="T0" fmla="*/ 800877 w 147"/>
                <a:gd name="T1" fmla="*/ 747672 h 156"/>
                <a:gd name="T2" fmla="*/ 674072 w 147"/>
                <a:gd name="T3" fmla="*/ 687591 h 156"/>
                <a:gd name="T4" fmla="*/ 614006 w 147"/>
                <a:gd name="T5" fmla="*/ 554078 h 156"/>
                <a:gd name="T6" fmla="*/ 680746 w 147"/>
                <a:gd name="T7" fmla="*/ 453944 h 156"/>
                <a:gd name="T8" fmla="*/ 694094 w 147"/>
                <a:gd name="T9" fmla="*/ 166891 h 156"/>
                <a:gd name="T10" fmla="*/ 573962 w 147"/>
                <a:gd name="T11" fmla="*/ 13351 h 156"/>
                <a:gd name="T12" fmla="*/ 500548 w 147"/>
                <a:gd name="T13" fmla="*/ 0 h 156"/>
                <a:gd name="T14" fmla="*/ 493874 w 147"/>
                <a:gd name="T15" fmla="*/ 0 h 156"/>
                <a:gd name="T16" fmla="*/ 480527 w 147"/>
                <a:gd name="T17" fmla="*/ 0 h 156"/>
                <a:gd name="T18" fmla="*/ 407113 w 147"/>
                <a:gd name="T19" fmla="*/ 13351 h 156"/>
                <a:gd name="T20" fmla="*/ 286981 w 147"/>
                <a:gd name="T21" fmla="*/ 166891 h 156"/>
                <a:gd name="T22" fmla="*/ 300329 w 147"/>
                <a:gd name="T23" fmla="*/ 453944 h 156"/>
                <a:gd name="T24" fmla="*/ 367069 w 147"/>
                <a:gd name="T25" fmla="*/ 554078 h 156"/>
                <a:gd name="T26" fmla="*/ 307003 w 147"/>
                <a:gd name="T27" fmla="*/ 687591 h 156"/>
                <a:gd name="T28" fmla="*/ 26696 w 147"/>
                <a:gd name="T29" fmla="*/ 861158 h 156"/>
                <a:gd name="T30" fmla="*/ 0 w 147"/>
                <a:gd name="T31" fmla="*/ 1041400 h 156"/>
                <a:gd name="T32" fmla="*/ 407113 w 147"/>
                <a:gd name="T33" fmla="*/ 1041400 h 156"/>
                <a:gd name="T34" fmla="*/ 487201 w 147"/>
                <a:gd name="T35" fmla="*/ 1041400 h 156"/>
                <a:gd name="T36" fmla="*/ 493874 w 147"/>
                <a:gd name="T37" fmla="*/ 1041400 h 156"/>
                <a:gd name="T38" fmla="*/ 540592 w 147"/>
                <a:gd name="T39" fmla="*/ 1041400 h 156"/>
                <a:gd name="T40" fmla="*/ 567288 w 147"/>
                <a:gd name="T41" fmla="*/ 1041400 h 156"/>
                <a:gd name="T42" fmla="*/ 981075 w 147"/>
                <a:gd name="T43" fmla="*/ 1041400 h 156"/>
                <a:gd name="T44" fmla="*/ 954379 w 147"/>
                <a:gd name="T45" fmla="*/ 861158 h 156"/>
                <a:gd name="T46" fmla="*/ 800877 w 147"/>
                <a:gd name="T47" fmla="*/ 747672 h 1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7"/>
                <a:gd name="T73" fmla="*/ 0 h 156"/>
                <a:gd name="T74" fmla="*/ 147 w 147"/>
                <a:gd name="T75" fmla="*/ 156 h 15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7" h="156">
                  <a:moveTo>
                    <a:pt x="120" y="112"/>
                  </a:moveTo>
                  <a:cubicBezTo>
                    <a:pt x="113" y="109"/>
                    <a:pt x="106" y="107"/>
                    <a:pt x="101" y="103"/>
                  </a:cubicBezTo>
                  <a:cubicBezTo>
                    <a:pt x="95" y="99"/>
                    <a:pt x="93" y="90"/>
                    <a:pt x="92" y="83"/>
                  </a:cubicBezTo>
                  <a:cubicBezTo>
                    <a:pt x="97" y="77"/>
                    <a:pt x="101" y="71"/>
                    <a:pt x="102" y="68"/>
                  </a:cubicBezTo>
                  <a:cubicBezTo>
                    <a:pt x="103" y="61"/>
                    <a:pt x="105" y="33"/>
                    <a:pt x="104" y="25"/>
                  </a:cubicBezTo>
                  <a:cubicBezTo>
                    <a:pt x="104" y="16"/>
                    <a:pt x="94" y="5"/>
                    <a:pt x="86" y="2"/>
                  </a:cubicBezTo>
                  <a:cubicBezTo>
                    <a:pt x="80" y="0"/>
                    <a:pt x="76" y="0"/>
                    <a:pt x="75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3" y="0"/>
                    <a:pt x="73" y="0"/>
                    <a:pt x="72" y="0"/>
                  </a:cubicBezTo>
                  <a:cubicBezTo>
                    <a:pt x="71" y="0"/>
                    <a:pt x="67" y="0"/>
                    <a:pt x="61" y="2"/>
                  </a:cubicBezTo>
                  <a:cubicBezTo>
                    <a:pt x="53" y="5"/>
                    <a:pt x="43" y="16"/>
                    <a:pt x="43" y="25"/>
                  </a:cubicBezTo>
                  <a:cubicBezTo>
                    <a:pt x="42" y="33"/>
                    <a:pt x="44" y="61"/>
                    <a:pt x="45" y="68"/>
                  </a:cubicBezTo>
                  <a:cubicBezTo>
                    <a:pt x="46" y="71"/>
                    <a:pt x="50" y="77"/>
                    <a:pt x="55" y="83"/>
                  </a:cubicBezTo>
                  <a:cubicBezTo>
                    <a:pt x="54" y="90"/>
                    <a:pt x="52" y="99"/>
                    <a:pt x="46" y="103"/>
                  </a:cubicBezTo>
                  <a:cubicBezTo>
                    <a:pt x="34" y="112"/>
                    <a:pt x="6" y="116"/>
                    <a:pt x="4" y="129"/>
                  </a:cubicBezTo>
                  <a:cubicBezTo>
                    <a:pt x="2" y="141"/>
                    <a:pt x="0" y="156"/>
                    <a:pt x="0" y="156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4" y="156"/>
                    <a:pt x="74" y="156"/>
                    <a:pt x="74" y="156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47" y="156"/>
                    <a:pt x="145" y="141"/>
                    <a:pt x="143" y="129"/>
                  </a:cubicBezTo>
                  <a:cubicBezTo>
                    <a:pt x="142" y="121"/>
                    <a:pt x="131" y="117"/>
                    <a:pt x="120" y="112"/>
                  </a:cubicBezTo>
                  <a:close/>
                </a:path>
              </a:pathLst>
            </a:custGeom>
            <a:solidFill>
              <a:srgbClr val="DE4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Freeform 8"/>
            <p:cNvSpPr>
              <a:spLocks noChangeArrowheads="1"/>
            </p:cNvSpPr>
            <p:nvPr/>
          </p:nvSpPr>
          <p:spPr bwMode="auto">
            <a:xfrm>
              <a:off x="1668463" y="1854200"/>
              <a:ext cx="373063" cy="39688"/>
            </a:xfrm>
            <a:custGeom>
              <a:avLst/>
              <a:gdLst>
                <a:gd name="T0" fmla="*/ 279797 w 56"/>
                <a:gd name="T1" fmla="*/ 0 h 6"/>
                <a:gd name="T2" fmla="*/ 93266 w 56"/>
                <a:gd name="T3" fmla="*/ 0 h 6"/>
                <a:gd name="T4" fmla="*/ 66618 w 56"/>
                <a:gd name="T5" fmla="*/ 19844 h 6"/>
                <a:gd name="T6" fmla="*/ 0 w 56"/>
                <a:gd name="T7" fmla="*/ 39688 h 6"/>
                <a:gd name="T8" fmla="*/ 0 w 56"/>
                <a:gd name="T9" fmla="*/ 39688 h 6"/>
                <a:gd name="T10" fmla="*/ 373063 w 56"/>
                <a:gd name="T11" fmla="*/ 39688 h 6"/>
                <a:gd name="T12" fmla="*/ 373063 w 56"/>
                <a:gd name="T13" fmla="*/ 39688 h 6"/>
                <a:gd name="T14" fmla="*/ 306445 w 56"/>
                <a:gd name="T15" fmla="*/ 19844 h 6"/>
                <a:gd name="T16" fmla="*/ 279797 w 56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6"/>
                <a:gd name="T29" fmla="*/ 56 w 5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6">
                  <a:moveTo>
                    <a:pt x="42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3" y="3"/>
                    <a:pt x="1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6"/>
                    <a:pt x="56" y="6"/>
                    <a:pt x="46" y="3"/>
                  </a:cubicBezTo>
                  <a:cubicBezTo>
                    <a:pt x="44" y="3"/>
                    <a:pt x="43" y="1"/>
                    <a:pt x="4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1668463" y="1906588"/>
              <a:ext cx="373063" cy="26988"/>
            </a:xfrm>
            <a:prstGeom prst="rect">
              <a:avLst/>
            </a:pr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Freeform 10"/>
            <p:cNvSpPr>
              <a:spLocks noChangeArrowheads="1"/>
            </p:cNvSpPr>
            <p:nvPr/>
          </p:nvSpPr>
          <p:spPr bwMode="auto">
            <a:xfrm>
              <a:off x="1735138" y="1773238"/>
              <a:ext cx="239713" cy="66675"/>
            </a:xfrm>
            <a:custGeom>
              <a:avLst/>
              <a:gdLst>
                <a:gd name="T0" fmla="*/ 213078 w 36"/>
                <a:gd name="T1" fmla="*/ 66675 h 10"/>
                <a:gd name="T2" fmla="*/ 239713 w 36"/>
                <a:gd name="T3" fmla="*/ 0 h 10"/>
                <a:gd name="T4" fmla="*/ 0 w 36"/>
                <a:gd name="T5" fmla="*/ 0 h 10"/>
                <a:gd name="T6" fmla="*/ 33293 w 36"/>
                <a:gd name="T7" fmla="*/ 66675 h 10"/>
                <a:gd name="T8" fmla="*/ 213078 w 36"/>
                <a:gd name="T9" fmla="*/ 6667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0"/>
                <a:gd name="T17" fmla="*/ 36 w 36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0">
                  <a:moveTo>
                    <a:pt x="32" y="10"/>
                  </a:moveTo>
                  <a:cubicBezTo>
                    <a:pt x="32" y="6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6"/>
                    <a:pt x="5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Freeform 11"/>
            <p:cNvSpPr>
              <a:spLocks noEditPoints="1" noChangeArrowheads="1"/>
            </p:cNvSpPr>
            <p:nvPr/>
          </p:nvSpPr>
          <p:spPr bwMode="auto">
            <a:xfrm>
              <a:off x="1354138" y="1087438"/>
              <a:ext cx="1008063" cy="673100"/>
            </a:xfrm>
            <a:custGeom>
              <a:avLst/>
              <a:gdLst>
                <a:gd name="T0" fmla="*/ 974683 w 151"/>
                <a:gd name="T1" fmla="*/ 0 h 101"/>
                <a:gd name="T2" fmla="*/ 33380 w 151"/>
                <a:gd name="T3" fmla="*/ 0 h 101"/>
                <a:gd name="T4" fmla="*/ 0 w 151"/>
                <a:gd name="T5" fmla="*/ 33322 h 101"/>
                <a:gd name="T6" fmla="*/ 0 w 151"/>
                <a:gd name="T7" fmla="*/ 639778 h 101"/>
                <a:gd name="T8" fmla="*/ 33380 w 151"/>
                <a:gd name="T9" fmla="*/ 673100 h 101"/>
                <a:gd name="T10" fmla="*/ 974683 w 151"/>
                <a:gd name="T11" fmla="*/ 673100 h 101"/>
                <a:gd name="T12" fmla="*/ 1008063 w 151"/>
                <a:gd name="T13" fmla="*/ 639778 h 101"/>
                <a:gd name="T14" fmla="*/ 1008063 w 151"/>
                <a:gd name="T15" fmla="*/ 33322 h 101"/>
                <a:gd name="T16" fmla="*/ 974683 w 151"/>
                <a:gd name="T17" fmla="*/ 0 h 101"/>
                <a:gd name="T18" fmla="*/ 981359 w 151"/>
                <a:gd name="T19" fmla="*/ 586463 h 101"/>
                <a:gd name="T20" fmla="*/ 974683 w 151"/>
                <a:gd name="T21" fmla="*/ 586463 h 101"/>
                <a:gd name="T22" fmla="*/ 33380 w 151"/>
                <a:gd name="T23" fmla="*/ 586463 h 101"/>
                <a:gd name="T24" fmla="*/ 26704 w 151"/>
                <a:gd name="T25" fmla="*/ 586463 h 101"/>
                <a:gd name="T26" fmla="*/ 26704 w 151"/>
                <a:gd name="T27" fmla="*/ 33322 h 101"/>
                <a:gd name="T28" fmla="*/ 33380 w 151"/>
                <a:gd name="T29" fmla="*/ 26657 h 101"/>
                <a:gd name="T30" fmla="*/ 974683 w 151"/>
                <a:gd name="T31" fmla="*/ 26657 h 101"/>
                <a:gd name="T32" fmla="*/ 981359 w 151"/>
                <a:gd name="T33" fmla="*/ 33322 h 101"/>
                <a:gd name="T34" fmla="*/ 981359 w 151"/>
                <a:gd name="T35" fmla="*/ 586463 h 10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1"/>
                <a:gd name="T55" fmla="*/ 0 h 101"/>
                <a:gd name="T56" fmla="*/ 151 w 151"/>
                <a:gd name="T57" fmla="*/ 101 h 10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1" h="101">
                  <a:moveTo>
                    <a:pt x="14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1"/>
                    <a:pt x="5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9" y="101"/>
                    <a:pt x="151" y="99"/>
                    <a:pt x="151" y="96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1" y="2"/>
                    <a:pt x="149" y="0"/>
                    <a:pt x="146" y="0"/>
                  </a:cubicBezTo>
                  <a:close/>
                  <a:moveTo>
                    <a:pt x="147" y="88"/>
                  </a:moveTo>
                  <a:cubicBezTo>
                    <a:pt x="147" y="88"/>
                    <a:pt x="147" y="88"/>
                    <a:pt x="146" y="88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5" y="88"/>
                    <a:pt x="4" y="88"/>
                    <a:pt x="4" y="8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7" y="4"/>
                    <a:pt x="147" y="5"/>
                    <a:pt x="147" y="5"/>
                  </a:cubicBezTo>
                  <a:lnTo>
                    <a:pt x="147" y="8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Freeform 12"/>
            <p:cNvSpPr>
              <a:spLocks noEditPoints="1" noChangeArrowheads="1"/>
            </p:cNvSpPr>
            <p:nvPr/>
          </p:nvSpPr>
          <p:spPr bwMode="auto">
            <a:xfrm>
              <a:off x="2574925" y="266700"/>
              <a:ext cx="601663" cy="833438"/>
            </a:xfrm>
            <a:custGeom>
              <a:avLst/>
              <a:gdLst>
                <a:gd name="T0" fmla="*/ 568237 w 90"/>
                <a:gd name="T1" fmla="*/ 0 h 125"/>
                <a:gd name="T2" fmla="*/ 33426 w 90"/>
                <a:gd name="T3" fmla="*/ 0 h 125"/>
                <a:gd name="T4" fmla="*/ 0 w 90"/>
                <a:gd name="T5" fmla="*/ 33338 h 125"/>
                <a:gd name="T6" fmla="*/ 0 w 90"/>
                <a:gd name="T7" fmla="*/ 793433 h 125"/>
                <a:gd name="T8" fmla="*/ 33426 w 90"/>
                <a:gd name="T9" fmla="*/ 833438 h 125"/>
                <a:gd name="T10" fmla="*/ 568237 w 90"/>
                <a:gd name="T11" fmla="*/ 833438 h 125"/>
                <a:gd name="T12" fmla="*/ 601663 w 90"/>
                <a:gd name="T13" fmla="*/ 793433 h 125"/>
                <a:gd name="T14" fmla="*/ 601663 w 90"/>
                <a:gd name="T15" fmla="*/ 33338 h 125"/>
                <a:gd name="T16" fmla="*/ 568237 w 90"/>
                <a:gd name="T17" fmla="*/ 0 h 125"/>
                <a:gd name="T18" fmla="*/ 554867 w 90"/>
                <a:gd name="T19" fmla="*/ 753428 h 125"/>
                <a:gd name="T20" fmla="*/ 46796 w 90"/>
                <a:gd name="T21" fmla="*/ 753428 h 125"/>
                <a:gd name="T22" fmla="*/ 46796 w 90"/>
                <a:gd name="T23" fmla="*/ 53340 h 125"/>
                <a:gd name="T24" fmla="*/ 554867 w 90"/>
                <a:gd name="T25" fmla="*/ 53340 h 125"/>
                <a:gd name="T26" fmla="*/ 554867 w 90"/>
                <a:gd name="T27" fmla="*/ 753428 h 1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0"/>
                <a:gd name="T43" fmla="*/ 0 h 125"/>
                <a:gd name="T44" fmla="*/ 90 w 90"/>
                <a:gd name="T45" fmla="*/ 125 h 1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0" h="125">
                  <a:moveTo>
                    <a:pt x="8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2"/>
                    <a:pt x="2" y="125"/>
                    <a:pt x="5" y="125"/>
                  </a:cubicBezTo>
                  <a:cubicBezTo>
                    <a:pt x="85" y="125"/>
                    <a:pt x="85" y="125"/>
                    <a:pt x="85" y="125"/>
                  </a:cubicBezTo>
                  <a:cubicBezTo>
                    <a:pt x="88" y="125"/>
                    <a:pt x="90" y="122"/>
                    <a:pt x="90" y="119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2"/>
                    <a:pt x="88" y="0"/>
                    <a:pt x="85" y="0"/>
                  </a:cubicBezTo>
                  <a:close/>
                  <a:moveTo>
                    <a:pt x="83" y="113"/>
                  </a:moveTo>
                  <a:cubicBezTo>
                    <a:pt x="7" y="113"/>
                    <a:pt x="7" y="113"/>
                    <a:pt x="7" y="11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3" y="8"/>
                    <a:pt x="83" y="8"/>
                    <a:pt x="83" y="8"/>
                  </a:cubicBezTo>
                  <a:lnTo>
                    <a:pt x="83" y="11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Freeform 13"/>
            <p:cNvSpPr>
              <a:spLocks noEditPoints="1" noChangeArrowheads="1"/>
            </p:cNvSpPr>
            <p:nvPr/>
          </p:nvSpPr>
          <p:spPr bwMode="auto">
            <a:xfrm>
              <a:off x="3262313" y="479425"/>
              <a:ext cx="354013" cy="633413"/>
            </a:xfrm>
            <a:custGeom>
              <a:avLst/>
              <a:gdLst>
                <a:gd name="T0" fmla="*/ 293898 w 53"/>
                <a:gd name="T1" fmla="*/ 0 h 95"/>
                <a:gd name="T2" fmla="*/ 60115 w 53"/>
                <a:gd name="T3" fmla="*/ 0 h 95"/>
                <a:gd name="T4" fmla="*/ 0 w 53"/>
                <a:gd name="T5" fmla="*/ 60008 h 95"/>
                <a:gd name="T6" fmla="*/ 0 w 53"/>
                <a:gd name="T7" fmla="*/ 573405 h 95"/>
                <a:gd name="T8" fmla="*/ 60115 w 53"/>
                <a:gd name="T9" fmla="*/ 633413 h 95"/>
                <a:gd name="T10" fmla="*/ 293898 w 53"/>
                <a:gd name="T11" fmla="*/ 633413 h 95"/>
                <a:gd name="T12" fmla="*/ 354013 w 53"/>
                <a:gd name="T13" fmla="*/ 573405 h 95"/>
                <a:gd name="T14" fmla="*/ 354013 w 53"/>
                <a:gd name="T15" fmla="*/ 60008 h 95"/>
                <a:gd name="T16" fmla="*/ 293898 w 53"/>
                <a:gd name="T17" fmla="*/ 0 h 95"/>
                <a:gd name="T18" fmla="*/ 193705 w 53"/>
                <a:gd name="T19" fmla="*/ 573405 h 95"/>
                <a:gd name="T20" fmla="*/ 193705 w 53"/>
                <a:gd name="T21" fmla="*/ 593408 h 95"/>
                <a:gd name="T22" fmla="*/ 153628 w 53"/>
                <a:gd name="T23" fmla="*/ 593408 h 95"/>
                <a:gd name="T24" fmla="*/ 153628 w 53"/>
                <a:gd name="T25" fmla="*/ 573405 h 95"/>
                <a:gd name="T26" fmla="*/ 146949 w 53"/>
                <a:gd name="T27" fmla="*/ 573405 h 95"/>
                <a:gd name="T28" fmla="*/ 173667 w 53"/>
                <a:gd name="T29" fmla="*/ 546735 h 95"/>
                <a:gd name="T30" fmla="*/ 200385 w 53"/>
                <a:gd name="T31" fmla="*/ 573405 h 95"/>
                <a:gd name="T32" fmla="*/ 193705 w 53"/>
                <a:gd name="T33" fmla="*/ 573405 h 95"/>
                <a:gd name="T34" fmla="*/ 320616 w 53"/>
                <a:gd name="T35" fmla="*/ 513398 h 95"/>
                <a:gd name="T36" fmla="*/ 33397 w 53"/>
                <a:gd name="T37" fmla="*/ 513398 h 95"/>
                <a:gd name="T38" fmla="*/ 33397 w 53"/>
                <a:gd name="T39" fmla="*/ 73343 h 95"/>
                <a:gd name="T40" fmla="*/ 320616 w 53"/>
                <a:gd name="T41" fmla="*/ 73343 h 95"/>
                <a:gd name="T42" fmla="*/ 320616 w 53"/>
                <a:gd name="T43" fmla="*/ 513398 h 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3"/>
                <a:gd name="T67" fmla="*/ 0 h 95"/>
                <a:gd name="T68" fmla="*/ 53 w 53"/>
                <a:gd name="T69" fmla="*/ 95 h 9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3" h="95">
                  <a:moveTo>
                    <a:pt x="4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1"/>
                    <a:pt x="4" y="95"/>
                    <a:pt x="9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9" y="95"/>
                    <a:pt x="53" y="91"/>
                    <a:pt x="53" y="86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4"/>
                    <a:pt x="49" y="0"/>
                    <a:pt x="44" y="0"/>
                  </a:cubicBezTo>
                  <a:close/>
                  <a:moveTo>
                    <a:pt x="29" y="86"/>
                  </a:moveTo>
                  <a:cubicBezTo>
                    <a:pt x="29" y="89"/>
                    <a:pt x="29" y="89"/>
                    <a:pt x="29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30" y="86"/>
                    <a:pt x="30" y="86"/>
                    <a:pt x="30" y="86"/>
                  </a:cubicBezTo>
                  <a:lnTo>
                    <a:pt x="29" y="86"/>
                  </a:lnTo>
                  <a:close/>
                  <a:moveTo>
                    <a:pt x="48" y="77"/>
                  </a:moveTo>
                  <a:cubicBezTo>
                    <a:pt x="5" y="77"/>
                    <a:pt x="5" y="77"/>
                    <a:pt x="5" y="77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8" y="11"/>
                    <a:pt x="48" y="11"/>
                    <a:pt x="48" y="11"/>
                  </a:cubicBezTo>
                  <a:lnTo>
                    <a:pt x="48" y="77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Freeform 14"/>
            <p:cNvSpPr>
              <a:spLocks noChangeArrowheads="1"/>
            </p:cNvSpPr>
            <p:nvPr/>
          </p:nvSpPr>
          <p:spPr bwMode="auto">
            <a:xfrm>
              <a:off x="2789238" y="1673225"/>
              <a:ext cx="587375" cy="541338"/>
            </a:xfrm>
            <a:custGeom>
              <a:avLst/>
              <a:gdLst>
                <a:gd name="T0" fmla="*/ 554001 w 88"/>
                <a:gd name="T1" fmla="*/ 314110 h 81"/>
                <a:gd name="T2" fmla="*/ 547327 w 88"/>
                <a:gd name="T3" fmla="*/ 314110 h 81"/>
                <a:gd name="T4" fmla="*/ 533977 w 88"/>
                <a:gd name="T5" fmla="*/ 307427 h 81"/>
                <a:gd name="T6" fmla="*/ 533977 w 88"/>
                <a:gd name="T7" fmla="*/ 307427 h 81"/>
                <a:gd name="T8" fmla="*/ 554001 w 88"/>
                <a:gd name="T9" fmla="*/ 274011 h 81"/>
                <a:gd name="T10" fmla="*/ 507278 w 88"/>
                <a:gd name="T11" fmla="*/ 233911 h 81"/>
                <a:gd name="T12" fmla="*/ 500604 w 88"/>
                <a:gd name="T13" fmla="*/ 227228 h 81"/>
                <a:gd name="T14" fmla="*/ 473905 w 88"/>
                <a:gd name="T15" fmla="*/ 227228 h 81"/>
                <a:gd name="T16" fmla="*/ 300362 w 88"/>
                <a:gd name="T17" fmla="*/ 233911 h 81"/>
                <a:gd name="T18" fmla="*/ 313712 w 88"/>
                <a:gd name="T19" fmla="*/ 60149 h 81"/>
                <a:gd name="T20" fmla="*/ 240290 w 88"/>
                <a:gd name="T21" fmla="*/ 13366 h 81"/>
                <a:gd name="T22" fmla="*/ 240290 w 88"/>
                <a:gd name="T23" fmla="*/ 113614 h 81"/>
                <a:gd name="T24" fmla="*/ 166868 w 88"/>
                <a:gd name="T25" fmla="*/ 227228 h 81"/>
                <a:gd name="T26" fmla="*/ 80097 w 88"/>
                <a:gd name="T27" fmla="*/ 280694 h 81"/>
                <a:gd name="T28" fmla="*/ 0 w 88"/>
                <a:gd name="T29" fmla="*/ 300743 h 81"/>
                <a:gd name="T30" fmla="*/ 0 w 88"/>
                <a:gd name="T31" fmla="*/ 514605 h 81"/>
                <a:gd name="T32" fmla="*/ 20024 w 88"/>
                <a:gd name="T33" fmla="*/ 514605 h 81"/>
                <a:gd name="T34" fmla="*/ 200241 w 88"/>
                <a:gd name="T35" fmla="*/ 527972 h 81"/>
                <a:gd name="T36" fmla="*/ 413832 w 88"/>
                <a:gd name="T37" fmla="*/ 514605 h 81"/>
                <a:gd name="T38" fmla="*/ 453881 w 88"/>
                <a:gd name="T39" fmla="*/ 461140 h 81"/>
                <a:gd name="T40" fmla="*/ 507278 w 88"/>
                <a:gd name="T41" fmla="*/ 441090 h 81"/>
                <a:gd name="T42" fmla="*/ 500604 w 88"/>
                <a:gd name="T43" fmla="*/ 387625 h 81"/>
                <a:gd name="T44" fmla="*/ 540652 w 88"/>
                <a:gd name="T45" fmla="*/ 374258 h 81"/>
                <a:gd name="T46" fmla="*/ 554001 w 88"/>
                <a:gd name="T47" fmla="*/ 314110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8"/>
                <a:gd name="T73" fmla="*/ 0 h 81"/>
                <a:gd name="T74" fmla="*/ 88 w 88"/>
                <a:gd name="T75" fmla="*/ 81 h 8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8" h="81">
                  <a:moveTo>
                    <a:pt x="83" y="47"/>
                  </a:moveTo>
                  <a:cubicBezTo>
                    <a:pt x="83" y="47"/>
                    <a:pt x="82" y="47"/>
                    <a:pt x="82" y="47"/>
                  </a:cubicBezTo>
                  <a:cubicBezTo>
                    <a:pt x="82" y="46"/>
                    <a:pt x="81" y="46"/>
                    <a:pt x="80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2" y="45"/>
                    <a:pt x="83" y="43"/>
                    <a:pt x="83" y="41"/>
                  </a:cubicBezTo>
                  <a:cubicBezTo>
                    <a:pt x="83" y="37"/>
                    <a:pt x="80" y="35"/>
                    <a:pt x="76" y="35"/>
                  </a:cubicBezTo>
                  <a:cubicBezTo>
                    <a:pt x="76" y="35"/>
                    <a:pt x="75" y="34"/>
                    <a:pt x="75" y="34"/>
                  </a:cubicBezTo>
                  <a:cubicBezTo>
                    <a:pt x="73" y="34"/>
                    <a:pt x="71" y="34"/>
                    <a:pt x="71" y="34"/>
                  </a:cubicBezTo>
                  <a:cubicBezTo>
                    <a:pt x="62" y="34"/>
                    <a:pt x="45" y="35"/>
                    <a:pt x="45" y="35"/>
                  </a:cubicBezTo>
                  <a:cubicBezTo>
                    <a:pt x="47" y="31"/>
                    <a:pt x="49" y="19"/>
                    <a:pt x="47" y="9"/>
                  </a:cubicBezTo>
                  <a:cubicBezTo>
                    <a:pt x="44" y="0"/>
                    <a:pt x="36" y="2"/>
                    <a:pt x="36" y="2"/>
                  </a:cubicBezTo>
                  <a:cubicBezTo>
                    <a:pt x="36" y="2"/>
                    <a:pt x="36" y="11"/>
                    <a:pt x="36" y="17"/>
                  </a:cubicBezTo>
                  <a:cubicBezTo>
                    <a:pt x="35" y="22"/>
                    <a:pt x="28" y="33"/>
                    <a:pt x="25" y="34"/>
                  </a:cubicBezTo>
                  <a:cubicBezTo>
                    <a:pt x="22" y="35"/>
                    <a:pt x="19" y="38"/>
                    <a:pt x="12" y="42"/>
                  </a:cubicBezTo>
                  <a:cubicBezTo>
                    <a:pt x="9" y="44"/>
                    <a:pt x="5" y="45"/>
                    <a:pt x="0" y="45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" y="77"/>
                    <a:pt x="2" y="77"/>
                    <a:pt x="3" y="77"/>
                  </a:cubicBezTo>
                  <a:cubicBezTo>
                    <a:pt x="8" y="76"/>
                    <a:pt x="22" y="77"/>
                    <a:pt x="30" y="79"/>
                  </a:cubicBezTo>
                  <a:cubicBezTo>
                    <a:pt x="38" y="81"/>
                    <a:pt x="52" y="79"/>
                    <a:pt x="62" y="77"/>
                  </a:cubicBezTo>
                  <a:cubicBezTo>
                    <a:pt x="71" y="75"/>
                    <a:pt x="68" y="69"/>
                    <a:pt x="68" y="69"/>
                  </a:cubicBezTo>
                  <a:cubicBezTo>
                    <a:pt x="68" y="69"/>
                    <a:pt x="73" y="69"/>
                    <a:pt x="76" y="66"/>
                  </a:cubicBezTo>
                  <a:cubicBezTo>
                    <a:pt x="79" y="62"/>
                    <a:pt x="75" y="58"/>
                    <a:pt x="75" y="58"/>
                  </a:cubicBezTo>
                  <a:cubicBezTo>
                    <a:pt x="77" y="58"/>
                    <a:pt x="79" y="57"/>
                    <a:pt x="81" y="56"/>
                  </a:cubicBezTo>
                  <a:cubicBezTo>
                    <a:pt x="88" y="51"/>
                    <a:pt x="83" y="47"/>
                    <a:pt x="83" y="47"/>
                  </a:cubicBezTo>
                  <a:close/>
                </a:path>
              </a:pathLst>
            </a:custGeom>
            <a:solidFill>
              <a:srgbClr val="9CB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Freeform 15"/>
            <p:cNvSpPr>
              <a:spLocks noChangeArrowheads="1"/>
            </p:cNvSpPr>
            <p:nvPr/>
          </p:nvSpPr>
          <p:spPr bwMode="auto">
            <a:xfrm>
              <a:off x="1595438" y="266700"/>
              <a:ext cx="439738" cy="427038"/>
            </a:xfrm>
            <a:custGeom>
              <a:avLst/>
              <a:gdLst>
                <a:gd name="T0" fmla="*/ 306484 w 66"/>
                <a:gd name="T1" fmla="*/ 166812 h 64"/>
                <a:gd name="T2" fmla="*/ 299821 w 66"/>
                <a:gd name="T3" fmla="*/ 166812 h 64"/>
                <a:gd name="T4" fmla="*/ 299821 w 66"/>
                <a:gd name="T5" fmla="*/ 160139 h 64"/>
                <a:gd name="T6" fmla="*/ 139917 w 66"/>
                <a:gd name="T7" fmla="*/ 0 h 64"/>
                <a:gd name="T8" fmla="*/ 0 w 66"/>
                <a:gd name="T9" fmla="*/ 80070 h 64"/>
                <a:gd name="T10" fmla="*/ 86615 w 66"/>
                <a:gd name="T11" fmla="*/ 126777 h 64"/>
                <a:gd name="T12" fmla="*/ 126591 w 66"/>
                <a:gd name="T13" fmla="*/ 233536 h 64"/>
                <a:gd name="T14" fmla="*/ 126591 w 66"/>
                <a:gd name="T15" fmla="*/ 240209 h 64"/>
                <a:gd name="T16" fmla="*/ 226532 w 66"/>
                <a:gd name="T17" fmla="*/ 387003 h 64"/>
                <a:gd name="T18" fmla="*/ 219869 w 66"/>
                <a:gd name="T19" fmla="*/ 427038 h 64"/>
                <a:gd name="T20" fmla="*/ 306484 w 66"/>
                <a:gd name="T21" fmla="*/ 427038 h 64"/>
                <a:gd name="T22" fmla="*/ 439738 w 66"/>
                <a:gd name="T23" fmla="*/ 293589 h 64"/>
                <a:gd name="T24" fmla="*/ 306484 w 66"/>
                <a:gd name="T25" fmla="*/ 166812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"/>
                <a:gd name="T40" fmla="*/ 0 h 64"/>
                <a:gd name="T41" fmla="*/ 66 w 66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" h="64">
                  <a:moveTo>
                    <a:pt x="46" y="25"/>
                  </a:moveTo>
                  <a:cubicBezTo>
                    <a:pt x="45" y="25"/>
                    <a:pt x="45" y="25"/>
                    <a:pt x="45" y="25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11"/>
                    <a:pt x="34" y="0"/>
                    <a:pt x="21" y="0"/>
                  </a:cubicBezTo>
                  <a:cubicBezTo>
                    <a:pt x="12" y="0"/>
                    <a:pt x="4" y="5"/>
                    <a:pt x="0" y="12"/>
                  </a:cubicBezTo>
                  <a:cubicBezTo>
                    <a:pt x="5" y="13"/>
                    <a:pt x="9" y="15"/>
                    <a:pt x="13" y="19"/>
                  </a:cubicBezTo>
                  <a:cubicBezTo>
                    <a:pt x="16" y="23"/>
                    <a:pt x="19" y="29"/>
                    <a:pt x="19" y="35"/>
                  </a:cubicBezTo>
                  <a:cubicBezTo>
                    <a:pt x="19" y="35"/>
                    <a:pt x="19" y="36"/>
                    <a:pt x="19" y="36"/>
                  </a:cubicBezTo>
                  <a:cubicBezTo>
                    <a:pt x="28" y="40"/>
                    <a:pt x="34" y="48"/>
                    <a:pt x="34" y="58"/>
                  </a:cubicBezTo>
                  <a:cubicBezTo>
                    <a:pt x="34" y="60"/>
                    <a:pt x="34" y="62"/>
                    <a:pt x="33" y="64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57" y="64"/>
                    <a:pt x="66" y="55"/>
                    <a:pt x="66" y="44"/>
                  </a:cubicBezTo>
                  <a:cubicBezTo>
                    <a:pt x="66" y="34"/>
                    <a:pt x="57" y="25"/>
                    <a:pt x="46" y="25"/>
                  </a:cubicBezTo>
                  <a:close/>
                </a:path>
              </a:pathLst>
            </a:custGeom>
            <a:solidFill>
              <a:srgbClr val="9CB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Freeform 16"/>
            <p:cNvSpPr>
              <a:spLocks noChangeArrowheads="1"/>
            </p:cNvSpPr>
            <p:nvPr/>
          </p:nvSpPr>
          <p:spPr bwMode="auto">
            <a:xfrm>
              <a:off x="1308100" y="373063"/>
              <a:ext cx="473075" cy="320675"/>
            </a:xfrm>
            <a:custGeom>
              <a:avLst/>
              <a:gdLst>
                <a:gd name="T0" fmla="*/ 379793 w 71"/>
                <a:gd name="T1" fmla="*/ 160338 h 48"/>
                <a:gd name="T2" fmla="*/ 373130 w 71"/>
                <a:gd name="T3" fmla="*/ 160338 h 48"/>
                <a:gd name="T4" fmla="*/ 373130 w 71"/>
                <a:gd name="T5" fmla="*/ 153657 h 48"/>
                <a:gd name="T6" fmla="*/ 373130 w 71"/>
                <a:gd name="T7" fmla="*/ 126934 h 48"/>
                <a:gd name="T8" fmla="*/ 266521 w 71"/>
                <a:gd name="T9" fmla="*/ 0 h 48"/>
                <a:gd name="T10" fmla="*/ 266521 w 71"/>
                <a:gd name="T11" fmla="*/ 0 h 48"/>
                <a:gd name="T12" fmla="*/ 259858 w 71"/>
                <a:gd name="T13" fmla="*/ 0 h 48"/>
                <a:gd name="T14" fmla="*/ 246532 w 71"/>
                <a:gd name="T15" fmla="*/ 0 h 48"/>
                <a:gd name="T16" fmla="*/ 119935 w 71"/>
                <a:gd name="T17" fmla="*/ 100211 h 48"/>
                <a:gd name="T18" fmla="*/ 119935 w 71"/>
                <a:gd name="T19" fmla="*/ 106892 h 48"/>
                <a:gd name="T20" fmla="*/ 113271 w 71"/>
                <a:gd name="T21" fmla="*/ 106892 h 48"/>
                <a:gd name="T22" fmla="*/ 106608 w 71"/>
                <a:gd name="T23" fmla="*/ 106892 h 48"/>
                <a:gd name="T24" fmla="*/ 0 w 71"/>
                <a:gd name="T25" fmla="*/ 213783 h 48"/>
                <a:gd name="T26" fmla="*/ 106608 w 71"/>
                <a:gd name="T27" fmla="*/ 320675 h 48"/>
                <a:gd name="T28" fmla="*/ 466412 w 71"/>
                <a:gd name="T29" fmla="*/ 320675 h 48"/>
                <a:gd name="T30" fmla="*/ 473075 w 71"/>
                <a:gd name="T31" fmla="*/ 287271 h 48"/>
                <a:gd name="T32" fmla="*/ 379793 w 71"/>
                <a:gd name="T33" fmla="*/ 16033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48"/>
                <a:gd name="T53" fmla="*/ 71 w 71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48">
                  <a:moveTo>
                    <a:pt x="57" y="24"/>
                  </a:moveTo>
                  <a:cubicBezTo>
                    <a:pt x="56" y="24"/>
                    <a:pt x="56" y="24"/>
                    <a:pt x="56" y="24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2"/>
                    <a:pt x="56" y="21"/>
                    <a:pt x="56" y="19"/>
                  </a:cubicBezTo>
                  <a:cubicBezTo>
                    <a:pt x="56" y="10"/>
                    <a:pt x="49" y="2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7" y="0"/>
                  </a:cubicBezTo>
                  <a:cubicBezTo>
                    <a:pt x="28" y="0"/>
                    <a:pt x="20" y="6"/>
                    <a:pt x="18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6" y="16"/>
                    <a:pt x="16" y="16"/>
                  </a:cubicBezTo>
                  <a:cubicBezTo>
                    <a:pt x="7" y="16"/>
                    <a:pt x="0" y="23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1" y="46"/>
                    <a:pt x="71" y="45"/>
                    <a:pt x="71" y="43"/>
                  </a:cubicBezTo>
                  <a:cubicBezTo>
                    <a:pt x="71" y="34"/>
                    <a:pt x="65" y="26"/>
                    <a:pt x="57" y="24"/>
                  </a:cubicBezTo>
                  <a:close/>
                </a:path>
              </a:pathLst>
            </a:custGeom>
            <a:solidFill>
              <a:srgbClr val="9CB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Freeform 17"/>
            <p:cNvSpPr>
              <a:spLocks noEditPoints="1" noChangeArrowheads="1"/>
            </p:cNvSpPr>
            <p:nvPr/>
          </p:nvSpPr>
          <p:spPr bwMode="auto">
            <a:xfrm>
              <a:off x="660400" y="739775"/>
              <a:ext cx="247650" cy="700088"/>
            </a:xfrm>
            <a:custGeom>
              <a:avLst/>
              <a:gdLst>
                <a:gd name="T0" fmla="*/ 26988 w 156"/>
                <a:gd name="T1" fmla="*/ 700088 h 441"/>
                <a:gd name="T2" fmla="*/ 66675 w 156"/>
                <a:gd name="T3" fmla="*/ 700088 h 441"/>
                <a:gd name="T4" fmla="*/ 107950 w 156"/>
                <a:gd name="T5" fmla="*/ 700088 h 441"/>
                <a:gd name="T6" fmla="*/ 153987 w 156"/>
                <a:gd name="T7" fmla="*/ 700088 h 441"/>
                <a:gd name="T8" fmla="*/ 193675 w 156"/>
                <a:gd name="T9" fmla="*/ 700088 h 441"/>
                <a:gd name="T10" fmla="*/ 247650 w 156"/>
                <a:gd name="T11" fmla="*/ 700088 h 441"/>
                <a:gd name="T12" fmla="*/ 26988 w 156"/>
                <a:gd name="T13" fmla="*/ 647700 h 441"/>
                <a:gd name="T14" fmla="*/ 47625 w 156"/>
                <a:gd name="T15" fmla="*/ 581025 h 441"/>
                <a:gd name="T16" fmla="*/ 47625 w 156"/>
                <a:gd name="T17" fmla="*/ 581025 h 441"/>
                <a:gd name="T18" fmla="*/ 47625 w 156"/>
                <a:gd name="T19" fmla="*/ 473075 h 441"/>
                <a:gd name="T20" fmla="*/ 26988 w 156"/>
                <a:gd name="T21" fmla="*/ 414338 h 441"/>
                <a:gd name="T22" fmla="*/ 26988 w 156"/>
                <a:gd name="T23" fmla="*/ 387350 h 441"/>
                <a:gd name="T24" fmla="*/ 47625 w 156"/>
                <a:gd name="T25" fmla="*/ 327025 h 441"/>
                <a:gd name="T26" fmla="*/ 47625 w 156"/>
                <a:gd name="T27" fmla="*/ 327025 h 441"/>
                <a:gd name="T28" fmla="*/ 47625 w 156"/>
                <a:gd name="T29" fmla="*/ 220663 h 441"/>
                <a:gd name="T30" fmla="*/ 26988 w 156"/>
                <a:gd name="T31" fmla="*/ 153988 h 441"/>
                <a:gd name="T32" fmla="*/ 26988 w 156"/>
                <a:gd name="T33" fmla="*/ 133350 h 441"/>
                <a:gd name="T34" fmla="*/ 93662 w 156"/>
                <a:gd name="T35" fmla="*/ 647700 h 441"/>
                <a:gd name="T36" fmla="*/ 93662 w 156"/>
                <a:gd name="T37" fmla="*/ 647700 h 441"/>
                <a:gd name="T38" fmla="*/ 93662 w 156"/>
                <a:gd name="T39" fmla="*/ 539750 h 441"/>
                <a:gd name="T40" fmla="*/ 66675 w 156"/>
                <a:gd name="T41" fmla="*/ 473075 h 441"/>
                <a:gd name="T42" fmla="*/ 66675 w 156"/>
                <a:gd name="T43" fmla="*/ 454025 h 441"/>
                <a:gd name="T44" fmla="*/ 93662 w 156"/>
                <a:gd name="T45" fmla="*/ 387350 h 441"/>
                <a:gd name="T46" fmla="*/ 93662 w 156"/>
                <a:gd name="T47" fmla="*/ 387350 h 441"/>
                <a:gd name="T48" fmla="*/ 93662 w 156"/>
                <a:gd name="T49" fmla="*/ 280988 h 441"/>
                <a:gd name="T50" fmla="*/ 66675 w 156"/>
                <a:gd name="T51" fmla="*/ 220663 h 441"/>
                <a:gd name="T52" fmla="*/ 66675 w 156"/>
                <a:gd name="T53" fmla="*/ 200025 h 441"/>
                <a:gd name="T54" fmla="*/ 93662 w 156"/>
                <a:gd name="T55" fmla="*/ 133350 h 441"/>
                <a:gd name="T56" fmla="*/ 93662 w 156"/>
                <a:gd name="T57" fmla="*/ 133350 h 441"/>
                <a:gd name="T58" fmla="*/ 133350 w 156"/>
                <a:gd name="T59" fmla="*/ 600075 h 441"/>
                <a:gd name="T60" fmla="*/ 107950 w 156"/>
                <a:gd name="T61" fmla="*/ 539750 h 441"/>
                <a:gd name="T62" fmla="*/ 107950 w 156"/>
                <a:gd name="T63" fmla="*/ 520700 h 441"/>
                <a:gd name="T64" fmla="*/ 133350 w 156"/>
                <a:gd name="T65" fmla="*/ 454025 h 441"/>
                <a:gd name="T66" fmla="*/ 133350 w 156"/>
                <a:gd name="T67" fmla="*/ 454025 h 441"/>
                <a:gd name="T68" fmla="*/ 133350 w 156"/>
                <a:gd name="T69" fmla="*/ 347663 h 441"/>
                <a:gd name="T70" fmla="*/ 107950 w 156"/>
                <a:gd name="T71" fmla="*/ 280988 h 441"/>
                <a:gd name="T72" fmla="*/ 107950 w 156"/>
                <a:gd name="T73" fmla="*/ 260350 h 441"/>
                <a:gd name="T74" fmla="*/ 133350 w 156"/>
                <a:gd name="T75" fmla="*/ 200025 h 441"/>
                <a:gd name="T76" fmla="*/ 133350 w 156"/>
                <a:gd name="T77" fmla="*/ 200025 h 441"/>
                <a:gd name="T78" fmla="*/ 133350 w 156"/>
                <a:gd name="T79" fmla="*/ 93663 h 441"/>
                <a:gd name="T80" fmla="*/ 153987 w 156"/>
                <a:gd name="T81" fmla="*/ 600075 h 441"/>
                <a:gd name="T82" fmla="*/ 153987 w 156"/>
                <a:gd name="T83" fmla="*/ 581025 h 441"/>
                <a:gd name="T84" fmla="*/ 174625 w 156"/>
                <a:gd name="T85" fmla="*/ 520700 h 441"/>
                <a:gd name="T86" fmla="*/ 174625 w 156"/>
                <a:gd name="T87" fmla="*/ 520700 h 441"/>
                <a:gd name="T88" fmla="*/ 174625 w 156"/>
                <a:gd name="T89" fmla="*/ 414338 h 441"/>
                <a:gd name="T90" fmla="*/ 153987 w 156"/>
                <a:gd name="T91" fmla="*/ 347663 h 441"/>
                <a:gd name="T92" fmla="*/ 153987 w 156"/>
                <a:gd name="T93" fmla="*/ 327025 h 441"/>
                <a:gd name="T94" fmla="*/ 174625 w 156"/>
                <a:gd name="T95" fmla="*/ 260350 h 441"/>
                <a:gd name="T96" fmla="*/ 174625 w 156"/>
                <a:gd name="T97" fmla="*/ 260350 h 441"/>
                <a:gd name="T98" fmla="*/ 174625 w 156"/>
                <a:gd name="T99" fmla="*/ 153988 h 441"/>
                <a:gd name="T100" fmla="*/ 153987 w 156"/>
                <a:gd name="T101" fmla="*/ 93663 h 441"/>
                <a:gd name="T102" fmla="*/ 193675 w 156"/>
                <a:gd name="T103" fmla="*/ 647700 h 441"/>
                <a:gd name="T104" fmla="*/ 220663 w 156"/>
                <a:gd name="T105" fmla="*/ 581025 h 441"/>
                <a:gd name="T106" fmla="*/ 220663 w 156"/>
                <a:gd name="T107" fmla="*/ 581025 h 441"/>
                <a:gd name="T108" fmla="*/ 220663 w 156"/>
                <a:gd name="T109" fmla="*/ 473075 h 441"/>
                <a:gd name="T110" fmla="*/ 193675 w 156"/>
                <a:gd name="T111" fmla="*/ 414338 h 441"/>
                <a:gd name="T112" fmla="*/ 193675 w 156"/>
                <a:gd name="T113" fmla="*/ 387350 h 441"/>
                <a:gd name="T114" fmla="*/ 220663 w 156"/>
                <a:gd name="T115" fmla="*/ 327025 h 441"/>
                <a:gd name="T116" fmla="*/ 220663 w 156"/>
                <a:gd name="T117" fmla="*/ 327025 h 441"/>
                <a:gd name="T118" fmla="*/ 220663 w 156"/>
                <a:gd name="T119" fmla="*/ 220663 h 441"/>
                <a:gd name="T120" fmla="*/ 193675 w 156"/>
                <a:gd name="T121" fmla="*/ 153988 h 441"/>
                <a:gd name="T122" fmla="*/ 193675 w 156"/>
                <a:gd name="T123" fmla="*/ 133350 h 4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6"/>
                <a:gd name="T187" fmla="*/ 0 h 441"/>
                <a:gd name="T188" fmla="*/ 156 w 156"/>
                <a:gd name="T189" fmla="*/ 441 h 4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6" h="441">
                  <a:moveTo>
                    <a:pt x="76" y="0"/>
                  </a:moveTo>
                  <a:lnTo>
                    <a:pt x="0" y="55"/>
                  </a:lnTo>
                  <a:lnTo>
                    <a:pt x="0" y="441"/>
                  </a:lnTo>
                  <a:lnTo>
                    <a:pt x="17" y="441"/>
                  </a:lnTo>
                  <a:lnTo>
                    <a:pt x="17" y="420"/>
                  </a:lnTo>
                  <a:lnTo>
                    <a:pt x="30" y="420"/>
                  </a:lnTo>
                  <a:lnTo>
                    <a:pt x="30" y="441"/>
                  </a:lnTo>
                  <a:lnTo>
                    <a:pt x="42" y="441"/>
                  </a:lnTo>
                  <a:lnTo>
                    <a:pt x="42" y="420"/>
                  </a:lnTo>
                  <a:lnTo>
                    <a:pt x="59" y="420"/>
                  </a:lnTo>
                  <a:lnTo>
                    <a:pt x="59" y="441"/>
                  </a:lnTo>
                  <a:lnTo>
                    <a:pt x="68" y="441"/>
                  </a:lnTo>
                  <a:lnTo>
                    <a:pt x="68" y="420"/>
                  </a:lnTo>
                  <a:lnTo>
                    <a:pt x="84" y="420"/>
                  </a:lnTo>
                  <a:lnTo>
                    <a:pt x="84" y="441"/>
                  </a:lnTo>
                  <a:lnTo>
                    <a:pt x="97" y="441"/>
                  </a:lnTo>
                  <a:lnTo>
                    <a:pt x="97" y="420"/>
                  </a:lnTo>
                  <a:lnTo>
                    <a:pt x="110" y="420"/>
                  </a:lnTo>
                  <a:lnTo>
                    <a:pt x="110" y="441"/>
                  </a:lnTo>
                  <a:lnTo>
                    <a:pt x="122" y="441"/>
                  </a:lnTo>
                  <a:lnTo>
                    <a:pt x="122" y="420"/>
                  </a:lnTo>
                  <a:lnTo>
                    <a:pt x="139" y="420"/>
                  </a:lnTo>
                  <a:lnTo>
                    <a:pt x="139" y="441"/>
                  </a:lnTo>
                  <a:lnTo>
                    <a:pt x="156" y="441"/>
                  </a:lnTo>
                  <a:lnTo>
                    <a:pt x="156" y="55"/>
                  </a:lnTo>
                  <a:lnTo>
                    <a:pt x="76" y="0"/>
                  </a:lnTo>
                  <a:close/>
                  <a:moveTo>
                    <a:pt x="30" y="408"/>
                  </a:moveTo>
                  <a:lnTo>
                    <a:pt x="17" y="408"/>
                  </a:lnTo>
                  <a:lnTo>
                    <a:pt x="17" y="378"/>
                  </a:lnTo>
                  <a:lnTo>
                    <a:pt x="30" y="378"/>
                  </a:lnTo>
                  <a:lnTo>
                    <a:pt x="30" y="408"/>
                  </a:lnTo>
                  <a:close/>
                  <a:moveTo>
                    <a:pt x="30" y="366"/>
                  </a:moveTo>
                  <a:lnTo>
                    <a:pt x="17" y="366"/>
                  </a:lnTo>
                  <a:lnTo>
                    <a:pt x="17" y="340"/>
                  </a:lnTo>
                  <a:lnTo>
                    <a:pt x="30" y="340"/>
                  </a:lnTo>
                  <a:lnTo>
                    <a:pt x="30" y="366"/>
                  </a:lnTo>
                  <a:close/>
                  <a:moveTo>
                    <a:pt x="30" y="328"/>
                  </a:moveTo>
                  <a:lnTo>
                    <a:pt x="17" y="328"/>
                  </a:lnTo>
                  <a:lnTo>
                    <a:pt x="17" y="298"/>
                  </a:lnTo>
                  <a:lnTo>
                    <a:pt x="30" y="298"/>
                  </a:lnTo>
                  <a:lnTo>
                    <a:pt x="30" y="328"/>
                  </a:lnTo>
                  <a:close/>
                  <a:moveTo>
                    <a:pt x="30" y="286"/>
                  </a:moveTo>
                  <a:lnTo>
                    <a:pt x="17" y="286"/>
                  </a:lnTo>
                  <a:lnTo>
                    <a:pt x="17" y="261"/>
                  </a:lnTo>
                  <a:lnTo>
                    <a:pt x="30" y="261"/>
                  </a:lnTo>
                  <a:lnTo>
                    <a:pt x="30" y="286"/>
                  </a:lnTo>
                  <a:close/>
                  <a:moveTo>
                    <a:pt x="30" y="244"/>
                  </a:moveTo>
                  <a:lnTo>
                    <a:pt x="17" y="244"/>
                  </a:lnTo>
                  <a:lnTo>
                    <a:pt x="17" y="219"/>
                  </a:lnTo>
                  <a:lnTo>
                    <a:pt x="30" y="219"/>
                  </a:lnTo>
                  <a:lnTo>
                    <a:pt x="30" y="244"/>
                  </a:lnTo>
                  <a:close/>
                  <a:moveTo>
                    <a:pt x="30" y="206"/>
                  </a:moveTo>
                  <a:lnTo>
                    <a:pt x="17" y="206"/>
                  </a:lnTo>
                  <a:lnTo>
                    <a:pt x="17" y="177"/>
                  </a:lnTo>
                  <a:lnTo>
                    <a:pt x="30" y="177"/>
                  </a:lnTo>
                  <a:lnTo>
                    <a:pt x="30" y="206"/>
                  </a:lnTo>
                  <a:close/>
                  <a:moveTo>
                    <a:pt x="30" y="164"/>
                  </a:moveTo>
                  <a:lnTo>
                    <a:pt x="17" y="164"/>
                  </a:lnTo>
                  <a:lnTo>
                    <a:pt x="17" y="139"/>
                  </a:lnTo>
                  <a:lnTo>
                    <a:pt x="30" y="139"/>
                  </a:lnTo>
                  <a:lnTo>
                    <a:pt x="30" y="164"/>
                  </a:lnTo>
                  <a:close/>
                  <a:moveTo>
                    <a:pt x="30" y="126"/>
                  </a:moveTo>
                  <a:lnTo>
                    <a:pt x="17" y="126"/>
                  </a:lnTo>
                  <a:lnTo>
                    <a:pt x="17" y="97"/>
                  </a:lnTo>
                  <a:lnTo>
                    <a:pt x="30" y="97"/>
                  </a:lnTo>
                  <a:lnTo>
                    <a:pt x="30" y="126"/>
                  </a:lnTo>
                  <a:close/>
                  <a:moveTo>
                    <a:pt x="30" y="84"/>
                  </a:moveTo>
                  <a:lnTo>
                    <a:pt x="17" y="84"/>
                  </a:lnTo>
                  <a:lnTo>
                    <a:pt x="17" y="59"/>
                  </a:lnTo>
                  <a:lnTo>
                    <a:pt x="30" y="59"/>
                  </a:lnTo>
                  <a:lnTo>
                    <a:pt x="30" y="84"/>
                  </a:lnTo>
                  <a:close/>
                  <a:moveTo>
                    <a:pt x="59" y="408"/>
                  </a:moveTo>
                  <a:lnTo>
                    <a:pt x="42" y="408"/>
                  </a:lnTo>
                  <a:lnTo>
                    <a:pt x="42" y="378"/>
                  </a:lnTo>
                  <a:lnTo>
                    <a:pt x="59" y="378"/>
                  </a:lnTo>
                  <a:lnTo>
                    <a:pt x="59" y="408"/>
                  </a:lnTo>
                  <a:close/>
                  <a:moveTo>
                    <a:pt x="59" y="366"/>
                  </a:moveTo>
                  <a:lnTo>
                    <a:pt x="42" y="366"/>
                  </a:lnTo>
                  <a:lnTo>
                    <a:pt x="42" y="340"/>
                  </a:lnTo>
                  <a:lnTo>
                    <a:pt x="59" y="340"/>
                  </a:lnTo>
                  <a:lnTo>
                    <a:pt x="59" y="366"/>
                  </a:lnTo>
                  <a:close/>
                  <a:moveTo>
                    <a:pt x="59" y="328"/>
                  </a:moveTo>
                  <a:lnTo>
                    <a:pt x="42" y="328"/>
                  </a:lnTo>
                  <a:lnTo>
                    <a:pt x="42" y="298"/>
                  </a:lnTo>
                  <a:lnTo>
                    <a:pt x="59" y="298"/>
                  </a:lnTo>
                  <a:lnTo>
                    <a:pt x="59" y="328"/>
                  </a:lnTo>
                  <a:close/>
                  <a:moveTo>
                    <a:pt x="59" y="286"/>
                  </a:moveTo>
                  <a:lnTo>
                    <a:pt x="42" y="286"/>
                  </a:lnTo>
                  <a:lnTo>
                    <a:pt x="42" y="261"/>
                  </a:lnTo>
                  <a:lnTo>
                    <a:pt x="59" y="261"/>
                  </a:lnTo>
                  <a:lnTo>
                    <a:pt x="59" y="286"/>
                  </a:lnTo>
                  <a:close/>
                  <a:moveTo>
                    <a:pt x="59" y="244"/>
                  </a:moveTo>
                  <a:lnTo>
                    <a:pt x="42" y="244"/>
                  </a:lnTo>
                  <a:lnTo>
                    <a:pt x="42" y="219"/>
                  </a:lnTo>
                  <a:lnTo>
                    <a:pt x="59" y="219"/>
                  </a:lnTo>
                  <a:lnTo>
                    <a:pt x="59" y="244"/>
                  </a:lnTo>
                  <a:close/>
                  <a:moveTo>
                    <a:pt x="59" y="206"/>
                  </a:moveTo>
                  <a:lnTo>
                    <a:pt x="42" y="206"/>
                  </a:lnTo>
                  <a:lnTo>
                    <a:pt x="42" y="177"/>
                  </a:lnTo>
                  <a:lnTo>
                    <a:pt x="59" y="177"/>
                  </a:lnTo>
                  <a:lnTo>
                    <a:pt x="59" y="206"/>
                  </a:lnTo>
                  <a:close/>
                  <a:moveTo>
                    <a:pt x="59" y="164"/>
                  </a:moveTo>
                  <a:lnTo>
                    <a:pt x="42" y="164"/>
                  </a:lnTo>
                  <a:lnTo>
                    <a:pt x="42" y="139"/>
                  </a:lnTo>
                  <a:lnTo>
                    <a:pt x="59" y="139"/>
                  </a:lnTo>
                  <a:lnTo>
                    <a:pt x="59" y="164"/>
                  </a:lnTo>
                  <a:close/>
                  <a:moveTo>
                    <a:pt x="59" y="126"/>
                  </a:moveTo>
                  <a:lnTo>
                    <a:pt x="42" y="126"/>
                  </a:lnTo>
                  <a:lnTo>
                    <a:pt x="42" y="97"/>
                  </a:lnTo>
                  <a:lnTo>
                    <a:pt x="59" y="97"/>
                  </a:lnTo>
                  <a:lnTo>
                    <a:pt x="59" y="126"/>
                  </a:lnTo>
                  <a:close/>
                  <a:moveTo>
                    <a:pt x="59" y="84"/>
                  </a:moveTo>
                  <a:lnTo>
                    <a:pt x="42" y="84"/>
                  </a:lnTo>
                  <a:lnTo>
                    <a:pt x="42" y="59"/>
                  </a:lnTo>
                  <a:lnTo>
                    <a:pt x="59" y="59"/>
                  </a:lnTo>
                  <a:lnTo>
                    <a:pt x="59" y="84"/>
                  </a:lnTo>
                  <a:close/>
                  <a:moveTo>
                    <a:pt x="84" y="408"/>
                  </a:moveTo>
                  <a:lnTo>
                    <a:pt x="68" y="408"/>
                  </a:lnTo>
                  <a:lnTo>
                    <a:pt x="68" y="378"/>
                  </a:lnTo>
                  <a:lnTo>
                    <a:pt x="84" y="378"/>
                  </a:lnTo>
                  <a:lnTo>
                    <a:pt x="84" y="408"/>
                  </a:lnTo>
                  <a:close/>
                  <a:moveTo>
                    <a:pt x="84" y="366"/>
                  </a:moveTo>
                  <a:lnTo>
                    <a:pt x="68" y="366"/>
                  </a:lnTo>
                  <a:lnTo>
                    <a:pt x="68" y="340"/>
                  </a:lnTo>
                  <a:lnTo>
                    <a:pt x="84" y="340"/>
                  </a:lnTo>
                  <a:lnTo>
                    <a:pt x="84" y="366"/>
                  </a:lnTo>
                  <a:close/>
                  <a:moveTo>
                    <a:pt x="84" y="328"/>
                  </a:moveTo>
                  <a:lnTo>
                    <a:pt x="68" y="328"/>
                  </a:lnTo>
                  <a:lnTo>
                    <a:pt x="68" y="298"/>
                  </a:lnTo>
                  <a:lnTo>
                    <a:pt x="84" y="298"/>
                  </a:lnTo>
                  <a:lnTo>
                    <a:pt x="84" y="328"/>
                  </a:lnTo>
                  <a:close/>
                  <a:moveTo>
                    <a:pt x="84" y="286"/>
                  </a:moveTo>
                  <a:lnTo>
                    <a:pt x="68" y="286"/>
                  </a:lnTo>
                  <a:lnTo>
                    <a:pt x="68" y="261"/>
                  </a:lnTo>
                  <a:lnTo>
                    <a:pt x="84" y="261"/>
                  </a:lnTo>
                  <a:lnTo>
                    <a:pt x="84" y="286"/>
                  </a:lnTo>
                  <a:close/>
                  <a:moveTo>
                    <a:pt x="84" y="244"/>
                  </a:moveTo>
                  <a:lnTo>
                    <a:pt x="68" y="244"/>
                  </a:lnTo>
                  <a:lnTo>
                    <a:pt x="68" y="219"/>
                  </a:lnTo>
                  <a:lnTo>
                    <a:pt x="84" y="219"/>
                  </a:lnTo>
                  <a:lnTo>
                    <a:pt x="84" y="244"/>
                  </a:lnTo>
                  <a:close/>
                  <a:moveTo>
                    <a:pt x="84" y="206"/>
                  </a:moveTo>
                  <a:lnTo>
                    <a:pt x="68" y="206"/>
                  </a:lnTo>
                  <a:lnTo>
                    <a:pt x="68" y="177"/>
                  </a:lnTo>
                  <a:lnTo>
                    <a:pt x="84" y="177"/>
                  </a:lnTo>
                  <a:lnTo>
                    <a:pt x="84" y="206"/>
                  </a:lnTo>
                  <a:close/>
                  <a:moveTo>
                    <a:pt x="84" y="164"/>
                  </a:moveTo>
                  <a:lnTo>
                    <a:pt x="68" y="164"/>
                  </a:lnTo>
                  <a:lnTo>
                    <a:pt x="68" y="139"/>
                  </a:lnTo>
                  <a:lnTo>
                    <a:pt x="84" y="139"/>
                  </a:lnTo>
                  <a:lnTo>
                    <a:pt x="84" y="164"/>
                  </a:lnTo>
                  <a:close/>
                  <a:moveTo>
                    <a:pt x="84" y="126"/>
                  </a:moveTo>
                  <a:lnTo>
                    <a:pt x="68" y="126"/>
                  </a:lnTo>
                  <a:lnTo>
                    <a:pt x="68" y="97"/>
                  </a:lnTo>
                  <a:lnTo>
                    <a:pt x="84" y="97"/>
                  </a:lnTo>
                  <a:lnTo>
                    <a:pt x="84" y="126"/>
                  </a:lnTo>
                  <a:close/>
                  <a:moveTo>
                    <a:pt x="84" y="84"/>
                  </a:moveTo>
                  <a:lnTo>
                    <a:pt x="68" y="84"/>
                  </a:lnTo>
                  <a:lnTo>
                    <a:pt x="68" y="59"/>
                  </a:lnTo>
                  <a:lnTo>
                    <a:pt x="84" y="59"/>
                  </a:lnTo>
                  <a:lnTo>
                    <a:pt x="84" y="84"/>
                  </a:lnTo>
                  <a:close/>
                  <a:moveTo>
                    <a:pt x="110" y="408"/>
                  </a:moveTo>
                  <a:lnTo>
                    <a:pt x="97" y="408"/>
                  </a:lnTo>
                  <a:lnTo>
                    <a:pt x="97" y="378"/>
                  </a:lnTo>
                  <a:lnTo>
                    <a:pt x="110" y="378"/>
                  </a:lnTo>
                  <a:lnTo>
                    <a:pt x="110" y="408"/>
                  </a:lnTo>
                  <a:close/>
                  <a:moveTo>
                    <a:pt x="110" y="366"/>
                  </a:moveTo>
                  <a:lnTo>
                    <a:pt x="97" y="366"/>
                  </a:lnTo>
                  <a:lnTo>
                    <a:pt x="97" y="340"/>
                  </a:lnTo>
                  <a:lnTo>
                    <a:pt x="110" y="340"/>
                  </a:lnTo>
                  <a:lnTo>
                    <a:pt x="110" y="366"/>
                  </a:lnTo>
                  <a:close/>
                  <a:moveTo>
                    <a:pt x="110" y="328"/>
                  </a:moveTo>
                  <a:lnTo>
                    <a:pt x="97" y="328"/>
                  </a:lnTo>
                  <a:lnTo>
                    <a:pt x="97" y="298"/>
                  </a:lnTo>
                  <a:lnTo>
                    <a:pt x="110" y="298"/>
                  </a:lnTo>
                  <a:lnTo>
                    <a:pt x="110" y="328"/>
                  </a:lnTo>
                  <a:close/>
                  <a:moveTo>
                    <a:pt x="110" y="286"/>
                  </a:moveTo>
                  <a:lnTo>
                    <a:pt x="97" y="286"/>
                  </a:lnTo>
                  <a:lnTo>
                    <a:pt x="97" y="261"/>
                  </a:lnTo>
                  <a:lnTo>
                    <a:pt x="110" y="261"/>
                  </a:lnTo>
                  <a:lnTo>
                    <a:pt x="110" y="286"/>
                  </a:lnTo>
                  <a:close/>
                  <a:moveTo>
                    <a:pt x="110" y="244"/>
                  </a:moveTo>
                  <a:lnTo>
                    <a:pt x="97" y="244"/>
                  </a:lnTo>
                  <a:lnTo>
                    <a:pt x="97" y="219"/>
                  </a:lnTo>
                  <a:lnTo>
                    <a:pt x="110" y="219"/>
                  </a:lnTo>
                  <a:lnTo>
                    <a:pt x="110" y="244"/>
                  </a:lnTo>
                  <a:close/>
                  <a:moveTo>
                    <a:pt x="110" y="206"/>
                  </a:moveTo>
                  <a:lnTo>
                    <a:pt x="97" y="206"/>
                  </a:lnTo>
                  <a:lnTo>
                    <a:pt x="97" y="177"/>
                  </a:lnTo>
                  <a:lnTo>
                    <a:pt x="110" y="177"/>
                  </a:lnTo>
                  <a:lnTo>
                    <a:pt x="110" y="206"/>
                  </a:lnTo>
                  <a:close/>
                  <a:moveTo>
                    <a:pt x="110" y="164"/>
                  </a:moveTo>
                  <a:lnTo>
                    <a:pt x="97" y="164"/>
                  </a:lnTo>
                  <a:lnTo>
                    <a:pt x="97" y="139"/>
                  </a:lnTo>
                  <a:lnTo>
                    <a:pt x="110" y="139"/>
                  </a:lnTo>
                  <a:lnTo>
                    <a:pt x="110" y="164"/>
                  </a:lnTo>
                  <a:close/>
                  <a:moveTo>
                    <a:pt x="110" y="126"/>
                  </a:moveTo>
                  <a:lnTo>
                    <a:pt x="97" y="126"/>
                  </a:lnTo>
                  <a:lnTo>
                    <a:pt x="97" y="97"/>
                  </a:lnTo>
                  <a:lnTo>
                    <a:pt x="110" y="97"/>
                  </a:lnTo>
                  <a:lnTo>
                    <a:pt x="110" y="126"/>
                  </a:lnTo>
                  <a:close/>
                  <a:moveTo>
                    <a:pt x="110" y="84"/>
                  </a:moveTo>
                  <a:lnTo>
                    <a:pt x="97" y="84"/>
                  </a:lnTo>
                  <a:lnTo>
                    <a:pt x="97" y="59"/>
                  </a:lnTo>
                  <a:lnTo>
                    <a:pt x="110" y="59"/>
                  </a:lnTo>
                  <a:lnTo>
                    <a:pt x="110" y="84"/>
                  </a:lnTo>
                  <a:close/>
                  <a:moveTo>
                    <a:pt x="139" y="408"/>
                  </a:moveTo>
                  <a:lnTo>
                    <a:pt x="122" y="408"/>
                  </a:lnTo>
                  <a:lnTo>
                    <a:pt x="122" y="378"/>
                  </a:lnTo>
                  <a:lnTo>
                    <a:pt x="139" y="378"/>
                  </a:lnTo>
                  <a:lnTo>
                    <a:pt x="139" y="408"/>
                  </a:lnTo>
                  <a:close/>
                  <a:moveTo>
                    <a:pt x="139" y="366"/>
                  </a:moveTo>
                  <a:lnTo>
                    <a:pt x="122" y="366"/>
                  </a:lnTo>
                  <a:lnTo>
                    <a:pt x="122" y="340"/>
                  </a:lnTo>
                  <a:lnTo>
                    <a:pt x="139" y="340"/>
                  </a:lnTo>
                  <a:lnTo>
                    <a:pt x="139" y="366"/>
                  </a:lnTo>
                  <a:close/>
                  <a:moveTo>
                    <a:pt x="139" y="328"/>
                  </a:moveTo>
                  <a:lnTo>
                    <a:pt x="122" y="328"/>
                  </a:lnTo>
                  <a:lnTo>
                    <a:pt x="122" y="298"/>
                  </a:lnTo>
                  <a:lnTo>
                    <a:pt x="139" y="298"/>
                  </a:lnTo>
                  <a:lnTo>
                    <a:pt x="139" y="328"/>
                  </a:lnTo>
                  <a:close/>
                  <a:moveTo>
                    <a:pt x="139" y="286"/>
                  </a:moveTo>
                  <a:lnTo>
                    <a:pt x="122" y="286"/>
                  </a:lnTo>
                  <a:lnTo>
                    <a:pt x="122" y="261"/>
                  </a:lnTo>
                  <a:lnTo>
                    <a:pt x="139" y="261"/>
                  </a:lnTo>
                  <a:lnTo>
                    <a:pt x="139" y="286"/>
                  </a:lnTo>
                  <a:close/>
                  <a:moveTo>
                    <a:pt x="139" y="244"/>
                  </a:moveTo>
                  <a:lnTo>
                    <a:pt x="122" y="244"/>
                  </a:lnTo>
                  <a:lnTo>
                    <a:pt x="122" y="219"/>
                  </a:lnTo>
                  <a:lnTo>
                    <a:pt x="139" y="219"/>
                  </a:lnTo>
                  <a:lnTo>
                    <a:pt x="139" y="244"/>
                  </a:lnTo>
                  <a:close/>
                  <a:moveTo>
                    <a:pt x="139" y="206"/>
                  </a:moveTo>
                  <a:lnTo>
                    <a:pt x="122" y="206"/>
                  </a:lnTo>
                  <a:lnTo>
                    <a:pt x="122" y="177"/>
                  </a:lnTo>
                  <a:lnTo>
                    <a:pt x="139" y="177"/>
                  </a:lnTo>
                  <a:lnTo>
                    <a:pt x="139" y="206"/>
                  </a:lnTo>
                  <a:close/>
                  <a:moveTo>
                    <a:pt x="139" y="164"/>
                  </a:moveTo>
                  <a:lnTo>
                    <a:pt x="122" y="164"/>
                  </a:lnTo>
                  <a:lnTo>
                    <a:pt x="122" y="139"/>
                  </a:lnTo>
                  <a:lnTo>
                    <a:pt x="139" y="139"/>
                  </a:lnTo>
                  <a:lnTo>
                    <a:pt x="139" y="164"/>
                  </a:lnTo>
                  <a:close/>
                  <a:moveTo>
                    <a:pt x="139" y="126"/>
                  </a:moveTo>
                  <a:lnTo>
                    <a:pt x="122" y="126"/>
                  </a:lnTo>
                  <a:lnTo>
                    <a:pt x="122" y="97"/>
                  </a:lnTo>
                  <a:lnTo>
                    <a:pt x="139" y="97"/>
                  </a:lnTo>
                  <a:lnTo>
                    <a:pt x="139" y="126"/>
                  </a:lnTo>
                  <a:close/>
                  <a:moveTo>
                    <a:pt x="139" y="84"/>
                  </a:moveTo>
                  <a:lnTo>
                    <a:pt x="122" y="84"/>
                  </a:lnTo>
                  <a:lnTo>
                    <a:pt x="122" y="59"/>
                  </a:lnTo>
                  <a:lnTo>
                    <a:pt x="139" y="59"/>
                  </a:lnTo>
                  <a:lnTo>
                    <a:pt x="139" y="84"/>
                  </a:lnTo>
                  <a:close/>
                </a:path>
              </a:pathLst>
            </a:custGeom>
            <a:solidFill>
              <a:srgbClr val="54B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" name="Freeform 18"/>
            <p:cNvSpPr>
              <a:spLocks noEditPoints="1" noChangeArrowheads="1"/>
            </p:cNvSpPr>
            <p:nvPr/>
          </p:nvSpPr>
          <p:spPr bwMode="auto">
            <a:xfrm>
              <a:off x="0" y="873125"/>
              <a:ext cx="173038" cy="566738"/>
            </a:xfrm>
            <a:custGeom>
              <a:avLst/>
              <a:gdLst>
                <a:gd name="T0" fmla="*/ 173038 w 109"/>
                <a:gd name="T1" fmla="*/ 0 h 357"/>
                <a:gd name="T2" fmla="*/ 20638 w 109"/>
                <a:gd name="T3" fmla="*/ 514350 h 357"/>
                <a:gd name="T4" fmla="*/ 20638 w 109"/>
                <a:gd name="T5" fmla="*/ 500063 h 357"/>
                <a:gd name="T6" fmla="*/ 33338 w 109"/>
                <a:gd name="T7" fmla="*/ 447675 h 357"/>
                <a:gd name="T8" fmla="*/ 33338 w 109"/>
                <a:gd name="T9" fmla="*/ 447675 h 357"/>
                <a:gd name="T10" fmla="*/ 33338 w 109"/>
                <a:gd name="T11" fmla="*/ 354013 h 357"/>
                <a:gd name="T12" fmla="*/ 20638 w 109"/>
                <a:gd name="T13" fmla="*/ 300038 h 357"/>
                <a:gd name="T14" fmla="*/ 20638 w 109"/>
                <a:gd name="T15" fmla="*/ 287338 h 357"/>
                <a:gd name="T16" fmla="*/ 33338 w 109"/>
                <a:gd name="T17" fmla="*/ 233363 h 357"/>
                <a:gd name="T18" fmla="*/ 33338 w 109"/>
                <a:gd name="T19" fmla="*/ 233363 h 357"/>
                <a:gd name="T20" fmla="*/ 33338 w 109"/>
                <a:gd name="T21" fmla="*/ 139700 h 357"/>
                <a:gd name="T22" fmla="*/ 20638 w 109"/>
                <a:gd name="T23" fmla="*/ 87313 h 357"/>
                <a:gd name="T24" fmla="*/ 20638 w 109"/>
                <a:gd name="T25" fmla="*/ 66675 h 357"/>
                <a:gd name="T26" fmla="*/ 66675 w 109"/>
                <a:gd name="T27" fmla="*/ 554038 h 357"/>
                <a:gd name="T28" fmla="*/ 66675 w 109"/>
                <a:gd name="T29" fmla="*/ 554038 h 357"/>
                <a:gd name="T30" fmla="*/ 66675 w 109"/>
                <a:gd name="T31" fmla="*/ 460375 h 357"/>
                <a:gd name="T32" fmla="*/ 47625 w 109"/>
                <a:gd name="T33" fmla="*/ 406400 h 357"/>
                <a:gd name="T34" fmla="*/ 47625 w 109"/>
                <a:gd name="T35" fmla="*/ 393700 h 357"/>
                <a:gd name="T36" fmla="*/ 66675 w 109"/>
                <a:gd name="T37" fmla="*/ 339725 h 357"/>
                <a:gd name="T38" fmla="*/ 66675 w 109"/>
                <a:gd name="T39" fmla="*/ 339725 h 357"/>
                <a:gd name="T40" fmla="*/ 66675 w 109"/>
                <a:gd name="T41" fmla="*/ 247650 h 357"/>
                <a:gd name="T42" fmla="*/ 47625 w 109"/>
                <a:gd name="T43" fmla="*/ 193675 h 357"/>
                <a:gd name="T44" fmla="*/ 47625 w 109"/>
                <a:gd name="T45" fmla="*/ 180975 h 357"/>
                <a:gd name="T46" fmla="*/ 66675 w 109"/>
                <a:gd name="T47" fmla="*/ 120650 h 357"/>
                <a:gd name="T48" fmla="*/ 66675 w 109"/>
                <a:gd name="T49" fmla="*/ 120650 h 357"/>
                <a:gd name="T50" fmla="*/ 66675 w 109"/>
                <a:gd name="T51" fmla="*/ 33338 h 357"/>
                <a:gd name="T52" fmla="*/ 80963 w 109"/>
                <a:gd name="T53" fmla="*/ 514350 h 357"/>
                <a:gd name="T54" fmla="*/ 80963 w 109"/>
                <a:gd name="T55" fmla="*/ 500063 h 357"/>
                <a:gd name="T56" fmla="*/ 93663 w 109"/>
                <a:gd name="T57" fmla="*/ 447675 h 357"/>
                <a:gd name="T58" fmla="*/ 93663 w 109"/>
                <a:gd name="T59" fmla="*/ 447675 h 357"/>
                <a:gd name="T60" fmla="*/ 93663 w 109"/>
                <a:gd name="T61" fmla="*/ 354013 h 357"/>
                <a:gd name="T62" fmla="*/ 80963 w 109"/>
                <a:gd name="T63" fmla="*/ 300038 h 357"/>
                <a:gd name="T64" fmla="*/ 80963 w 109"/>
                <a:gd name="T65" fmla="*/ 287338 h 357"/>
                <a:gd name="T66" fmla="*/ 93663 w 109"/>
                <a:gd name="T67" fmla="*/ 233363 h 357"/>
                <a:gd name="T68" fmla="*/ 93663 w 109"/>
                <a:gd name="T69" fmla="*/ 233363 h 357"/>
                <a:gd name="T70" fmla="*/ 93663 w 109"/>
                <a:gd name="T71" fmla="*/ 139700 h 357"/>
                <a:gd name="T72" fmla="*/ 80963 w 109"/>
                <a:gd name="T73" fmla="*/ 87313 h 357"/>
                <a:gd name="T74" fmla="*/ 80963 w 109"/>
                <a:gd name="T75" fmla="*/ 66675 h 357"/>
                <a:gd name="T76" fmla="*/ 127000 w 109"/>
                <a:gd name="T77" fmla="*/ 554038 h 357"/>
                <a:gd name="T78" fmla="*/ 127000 w 109"/>
                <a:gd name="T79" fmla="*/ 554038 h 357"/>
                <a:gd name="T80" fmla="*/ 127000 w 109"/>
                <a:gd name="T81" fmla="*/ 460375 h 357"/>
                <a:gd name="T82" fmla="*/ 106363 w 109"/>
                <a:gd name="T83" fmla="*/ 406400 h 357"/>
                <a:gd name="T84" fmla="*/ 106363 w 109"/>
                <a:gd name="T85" fmla="*/ 393700 h 357"/>
                <a:gd name="T86" fmla="*/ 127000 w 109"/>
                <a:gd name="T87" fmla="*/ 339725 h 357"/>
                <a:gd name="T88" fmla="*/ 127000 w 109"/>
                <a:gd name="T89" fmla="*/ 339725 h 357"/>
                <a:gd name="T90" fmla="*/ 127000 w 109"/>
                <a:gd name="T91" fmla="*/ 247650 h 357"/>
                <a:gd name="T92" fmla="*/ 106363 w 109"/>
                <a:gd name="T93" fmla="*/ 193675 h 357"/>
                <a:gd name="T94" fmla="*/ 106363 w 109"/>
                <a:gd name="T95" fmla="*/ 180975 h 357"/>
                <a:gd name="T96" fmla="*/ 127000 w 109"/>
                <a:gd name="T97" fmla="*/ 120650 h 357"/>
                <a:gd name="T98" fmla="*/ 127000 w 109"/>
                <a:gd name="T99" fmla="*/ 120650 h 357"/>
                <a:gd name="T100" fmla="*/ 127000 w 109"/>
                <a:gd name="T101" fmla="*/ 33338 h 357"/>
                <a:gd name="T102" fmla="*/ 139700 w 109"/>
                <a:gd name="T103" fmla="*/ 514350 h 357"/>
                <a:gd name="T104" fmla="*/ 139700 w 109"/>
                <a:gd name="T105" fmla="*/ 500063 h 357"/>
                <a:gd name="T106" fmla="*/ 160338 w 109"/>
                <a:gd name="T107" fmla="*/ 447675 h 357"/>
                <a:gd name="T108" fmla="*/ 160338 w 109"/>
                <a:gd name="T109" fmla="*/ 447675 h 357"/>
                <a:gd name="T110" fmla="*/ 160338 w 109"/>
                <a:gd name="T111" fmla="*/ 354013 h 357"/>
                <a:gd name="T112" fmla="*/ 139700 w 109"/>
                <a:gd name="T113" fmla="*/ 300038 h 357"/>
                <a:gd name="T114" fmla="*/ 139700 w 109"/>
                <a:gd name="T115" fmla="*/ 287338 h 357"/>
                <a:gd name="T116" fmla="*/ 160338 w 109"/>
                <a:gd name="T117" fmla="*/ 233363 h 357"/>
                <a:gd name="T118" fmla="*/ 160338 w 109"/>
                <a:gd name="T119" fmla="*/ 233363 h 357"/>
                <a:gd name="T120" fmla="*/ 160338 w 109"/>
                <a:gd name="T121" fmla="*/ 139700 h 357"/>
                <a:gd name="T122" fmla="*/ 139700 w 109"/>
                <a:gd name="T123" fmla="*/ 87313 h 357"/>
                <a:gd name="T124" fmla="*/ 139700 w 109"/>
                <a:gd name="T125" fmla="*/ 66675 h 35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9"/>
                <a:gd name="T190" fmla="*/ 0 h 357"/>
                <a:gd name="T191" fmla="*/ 109 w 109"/>
                <a:gd name="T192" fmla="*/ 357 h 35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9" h="357">
                  <a:moveTo>
                    <a:pt x="0" y="0"/>
                  </a:moveTo>
                  <a:lnTo>
                    <a:pt x="0" y="357"/>
                  </a:lnTo>
                  <a:lnTo>
                    <a:pt x="109" y="357"/>
                  </a:lnTo>
                  <a:lnTo>
                    <a:pt x="109" y="0"/>
                  </a:lnTo>
                  <a:lnTo>
                    <a:pt x="0" y="0"/>
                  </a:lnTo>
                  <a:close/>
                  <a:moveTo>
                    <a:pt x="21" y="349"/>
                  </a:moveTo>
                  <a:lnTo>
                    <a:pt x="13" y="349"/>
                  </a:lnTo>
                  <a:lnTo>
                    <a:pt x="13" y="324"/>
                  </a:lnTo>
                  <a:lnTo>
                    <a:pt x="21" y="324"/>
                  </a:lnTo>
                  <a:lnTo>
                    <a:pt x="21" y="349"/>
                  </a:lnTo>
                  <a:close/>
                  <a:moveTo>
                    <a:pt x="21" y="315"/>
                  </a:moveTo>
                  <a:lnTo>
                    <a:pt x="13" y="315"/>
                  </a:lnTo>
                  <a:lnTo>
                    <a:pt x="13" y="290"/>
                  </a:lnTo>
                  <a:lnTo>
                    <a:pt x="21" y="290"/>
                  </a:lnTo>
                  <a:lnTo>
                    <a:pt x="21" y="315"/>
                  </a:lnTo>
                  <a:close/>
                  <a:moveTo>
                    <a:pt x="21" y="282"/>
                  </a:moveTo>
                  <a:lnTo>
                    <a:pt x="13" y="282"/>
                  </a:lnTo>
                  <a:lnTo>
                    <a:pt x="13" y="256"/>
                  </a:lnTo>
                  <a:lnTo>
                    <a:pt x="21" y="256"/>
                  </a:lnTo>
                  <a:lnTo>
                    <a:pt x="21" y="282"/>
                  </a:lnTo>
                  <a:close/>
                  <a:moveTo>
                    <a:pt x="21" y="248"/>
                  </a:moveTo>
                  <a:lnTo>
                    <a:pt x="13" y="248"/>
                  </a:lnTo>
                  <a:lnTo>
                    <a:pt x="13" y="223"/>
                  </a:lnTo>
                  <a:lnTo>
                    <a:pt x="21" y="223"/>
                  </a:lnTo>
                  <a:lnTo>
                    <a:pt x="21" y="248"/>
                  </a:lnTo>
                  <a:close/>
                  <a:moveTo>
                    <a:pt x="21" y="214"/>
                  </a:moveTo>
                  <a:lnTo>
                    <a:pt x="13" y="214"/>
                  </a:lnTo>
                  <a:lnTo>
                    <a:pt x="13" y="189"/>
                  </a:lnTo>
                  <a:lnTo>
                    <a:pt x="21" y="189"/>
                  </a:lnTo>
                  <a:lnTo>
                    <a:pt x="21" y="214"/>
                  </a:lnTo>
                  <a:close/>
                  <a:moveTo>
                    <a:pt x="21" y="181"/>
                  </a:moveTo>
                  <a:lnTo>
                    <a:pt x="13" y="181"/>
                  </a:lnTo>
                  <a:lnTo>
                    <a:pt x="13" y="156"/>
                  </a:lnTo>
                  <a:lnTo>
                    <a:pt x="21" y="156"/>
                  </a:lnTo>
                  <a:lnTo>
                    <a:pt x="21" y="181"/>
                  </a:lnTo>
                  <a:close/>
                  <a:moveTo>
                    <a:pt x="21" y="147"/>
                  </a:moveTo>
                  <a:lnTo>
                    <a:pt x="13" y="147"/>
                  </a:lnTo>
                  <a:lnTo>
                    <a:pt x="13" y="122"/>
                  </a:lnTo>
                  <a:lnTo>
                    <a:pt x="21" y="122"/>
                  </a:lnTo>
                  <a:lnTo>
                    <a:pt x="21" y="147"/>
                  </a:lnTo>
                  <a:close/>
                  <a:moveTo>
                    <a:pt x="21" y="114"/>
                  </a:moveTo>
                  <a:lnTo>
                    <a:pt x="13" y="114"/>
                  </a:lnTo>
                  <a:lnTo>
                    <a:pt x="13" y="88"/>
                  </a:lnTo>
                  <a:lnTo>
                    <a:pt x="21" y="88"/>
                  </a:lnTo>
                  <a:lnTo>
                    <a:pt x="21" y="114"/>
                  </a:lnTo>
                  <a:close/>
                  <a:moveTo>
                    <a:pt x="21" y="76"/>
                  </a:moveTo>
                  <a:lnTo>
                    <a:pt x="13" y="76"/>
                  </a:lnTo>
                  <a:lnTo>
                    <a:pt x="13" y="55"/>
                  </a:lnTo>
                  <a:lnTo>
                    <a:pt x="21" y="55"/>
                  </a:lnTo>
                  <a:lnTo>
                    <a:pt x="21" y="76"/>
                  </a:lnTo>
                  <a:close/>
                  <a:moveTo>
                    <a:pt x="21" y="42"/>
                  </a:moveTo>
                  <a:lnTo>
                    <a:pt x="13" y="42"/>
                  </a:lnTo>
                  <a:lnTo>
                    <a:pt x="13" y="21"/>
                  </a:lnTo>
                  <a:lnTo>
                    <a:pt x="21" y="21"/>
                  </a:lnTo>
                  <a:lnTo>
                    <a:pt x="21" y="42"/>
                  </a:lnTo>
                  <a:close/>
                  <a:moveTo>
                    <a:pt x="42" y="349"/>
                  </a:moveTo>
                  <a:lnTo>
                    <a:pt x="30" y="349"/>
                  </a:lnTo>
                  <a:lnTo>
                    <a:pt x="30" y="324"/>
                  </a:lnTo>
                  <a:lnTo>
                    <a:pt x="42" y="324"/>
                  </a:lnTo>
                  <a:lnTo>
                    <a:pt x="42" y="349"/>
                  </a:lnTo>
                  <a:close/>
                  <a:moveTo>
                    <a:pt x="42" y="315"/>
                  </a:moveTo>
                  <a:lnTo>
                    <a:pt x="30" y="315"/>
                  </a:lnTo>
                  <a:lnTo>
                    <a:pt x="30" y="290"/>
                  </a:lnTo>
                  <a:lnTo>
                    <a:pt x="42" y="290"/>
                  </a:lnTo>
                  <a:lnTo>
                    <a:pt x="42" y="315"/>
                  </a:lnTo>
                  <a:close/>
                  <a:moveTo>
                    <a:pt x="42" y="282"/>
                  </a:moveTo>
                  <a:lnTo>
                    <a:pt x="30" y="282"/>
                  </a:lnTo>
                  <a:lnTo>
                    <a:pt x="30" y="256"/>
                  </a:lnTo>
                  <a:lnTo>
                    <a:pt x="42" y="256"/>
                  </a:lnTo>
                  <a:lnTo>
                    <a:pt x="42" y="282"/>
                  </a:lnTo>
                  <a:close/>
                  <a:moveTo>
                    <a:pt x="42" y="248"/>
                  </a:moveTo>
                  <a:lnTo>
                    <a:pt x="30" y="248"/>
                  </a:lnTo>
                  <a:lnTo>
                    <a:pt x="30" y="223"/>
                  </a:lnTo>
                  <a:lnTo>
                    <a:pt x="42" y="223"/>
                  </a:lnTo>
                  <a:lnTo>
                    <a:pt x="42" y="248"/>
                  </a:lnTo>
                  <a:close/>
                  <a:moveTo>
                    <a:pt x="42" y="214"/>
                  </a:moveTo>
                  <a:lnTo>
                    <a:pt x="30" y="214"/>
                  </a:lnTo>
                  <a:lnTo>
                    <a:pt x="30" y="189"/>
                  </a:lnTo>
                  <a:lnTo>
                    <a:pt x="42" y="189"/>
                  </a:lnTo>
                  <a:lnTo>
                    <a:pt x="42" y="214"/>
                  </a:lnTo>
                  <a:close/>
                  <a:moveTo>
                    <a:pt x="42" y="181"/>
                  </a:moveTo>
                  <a:lnTo>
                    <a:pt x="30" y="181"/>
                  </a:lnTo>
                  <a:lnTo>
                    <a:pt x="30" y="156"/>
                  </a:lnTo>
                  <a:lnTo>
                    <a:pt x="42" y="156"/>
                  </a:lnTo>
                  <a:lnTo>
                    <a:pt x="42" y="181"/>
                  </a:lnTo>
                  <a:close/>
                  <a:moveTo>
                    <a:pt x="42" y="147"/>
                  </a:moveTo>
                  <a:lnTo>
                    <a:pt x="30" y="147"/>
                  </a:lnTo>
                  <a:lnTo>
                    <a:pt x="30" y="122"/>
                  </a:lnTo>
                  <a:lnTo>
                    <a:pt x="42" y="122"/>
                  </a:lnTo>
                  <a:lnTo>
                    <a:pt x="42" y="147"/>
                  </a:lnTo>
                  <a:close/>
                  <a:moveTo>
                    <a:pt x="42" y="114"/>
                  </a:moveTo>
                  <a:lnTo>
                    <a:pt x="30" y="114"/>
                  </a:lnTo>
                  <a:lnTo>
                    <a:pt x="30" y="88"/>
                  </a:lnTo>
                  <a:lnTo>
                    <a:pt x="42" y="88"/>
                  </a:lnTo>
                  <a:lnTo>
                    <a:pt x="42" y="114"/>
                  </a:lnTo>
                  <a:close/>
                  <a:moveTo>
                    <a:pt x="42" y="76"/>
                  </a:moveTo>
                  <a:lnTo>
                    <a:pt x="30" y="76"/>
                  </a:lnTo>
                  <a:lnTo>
                    <a:pt x="30" y="55"/>
                  </a:lnTo>
                  <a:lnTo>
                    <a:pt x="42" y="55"/>
                  </a:lnTo>
                  <a:lnTo>
                    <a:pt x="42" y="76"/>
                  </a:lnTo>
                  <a:close/>
                  <a:moveTo>
                    <a:pt x="42" y="42"/>
                  </a:moveTo>
                  <a:lnTo>
                    <a:pt x="30" y="42"/>
                  </a:lnTo>
                  <a:lnTo>
                    <a:pt x="30" y="21"/>
                  </a:lnTo>
                  <a:lnTo>
                    <a:pt x="42" y="21"/>
                  </a:lnTo>
                  <a:lnTo>
                    <a:pt x="42" y="42"/>
                  </a:lnTo>
                  <a:close/>
                  <a:moveTo>
                    <a:pt x="59" y="349"/>
                  </a:moveTo>
                  <a:lnTo>
                    <a:pt x="51" y="349"/>
                  </a:lnTo>
                  <a:lnTo>
                    <a:pt x="51" y="324"/>
                  </a:lnTo>
                  <a:lnTo>
                    <a:pt x="59" y="324"/>
                  </a:lnTo>
                  <a:lnTo>
                    <a:pt x="59" y="349"/>
                  </a:lnTo>
                  <a:close/>
                  <a:moveTo>
                    <a:pt x="59" y="315"/>
                  </a:moveTo>
                  <a:lnTo>
                    <a:pt x="51" y="315"/>
                  </a:lnTo>
                  <a:lnTo>
                    <a:pt x="51" y="290"/>
                  </a:lnTo>
                  <a:lnTo>
                    <a:pt x="59" y="290"/>
                  </a:lnTo>
                  <a:lnTo>
                    <a:pt x="59" y="315"/>
                  </a:lnTo>
                  <a:close/>
                  <a:moveTo>
                    <a:pt x="59" y="282"/>
                  </a:moveTo>
                  <a:lnTo>
                    <a:pt x="51" y="282"/>
                  </a:lnTo>
                  <a:lnTo>
                    <a:pt x="51" y="256"/>
                  </a:lnTo>
                  <a:lnTo>
                    <a:pt x="59" y="256"/>
                  </a:lnTo>
                  <a:lnTo>
                    <a:pt x="59" y="282"/>
                  </a:lnTo>
                  <a:close/>
                  <a:moveTo>
                    <a:pt x="59" y="248"/>
                  </a:moveTo>
                  <a:lnTo>
                    <a:pt x="51" y="248"/>
                  </a:lnTo>
                  <a:lnTo>
                    <a:pt x="51" y="223"/>
                  </a:lnTo>
                  <a:lnTo>
                    <a:pt x="59" y="223"/>
                  </a:lnTo>
                  <a:lnTo>
                    <a:pt x="59" y="248"/>
                  </a:lnTo>
                  <a:close/>
                  <a:moveTo>
                    <a:pt x="59" y="214"/>
                  </a:moveTo>
                  <a:lnTo>
                    <a:pt x="51" y="214"/>
                  </a:lnTo>
                  <a:lnTo>
                    <a:pt x="51" y="189"/>
                  </a:lnTo>
                  <a:lnTo>
                    <a:pt x="59" y="189"/>
                  </a:lnTo>
                  <a:lnTo>
                    <a:pt x="59" y="214"/>
                  </a:lnTo>
                  <a:close/>
                  <a:moveTo>
                    <a:pt x="59" y="181"/>
                  </a:moveTo>
                  <a:lnTo>
                    <a:pt x="51" y="181"/>
                  </a:lnTo>
                  <a:lnTo>
                    <a:pt x="51" y="156"/>
                  </a:lnTo>
                  <a:lnTo>
                    <a:pt x="59" y="156"/>
                  </a:lnTo>
                  <a:lnTo>
                    <a:pt x="59" y="181"/>
                  </a:lnTo>
                  <a:close/>
                  <a:moveTo>
                    <a:pt x="59" y="147"/>
                  </a:moveTo>
                  <a:lnTo>
                    <a:pt x="51" y="147"/>
                  </a:lnTo>
                  <a:lnTo>
                    <a:pt x="51" y="122"/>
                  </a:lnTo>
                  <a:lnTo>
                    <a:pt x="59" y="122"/>
                  </a:lnTo>
                  <a:lnTo>
                    <a:pt x="59" y="147"/>
                  </a:lnTo>
                  <a:close/>
                  <a:moveTo>
                    <a:pt x="59" y="114"/>
                  </a:moveTo>
                  <a:lnTo>
                    <a:pt x="51" y="114"/>
                  </a:lnTo>
                  <a:lnTo>
                    <a:pt x="51" y="88"/>
                  </a:lnTo>
                  <a:lnTo>
                    <a:pt x="59" y="88"/>
                  </a:lnTo>
                  <a:lnTo>
                    <a:pt x="59" y="114"/>
                  </a:lnTo>
                  <a:close/>
                  <a:moveTo>
                    <a:pt x="59" y="76"/>
                  </a:moveTo>
                  <a:lnTo>
                    <a:pt x="51" y="76"/>
                  </a:lnTo>
                  <a:lnTo>
                    <a:pt x="51" y="55"/>
                  </a:lnTo>
                  <a:lnTo>
                    <a:pt x="59" y="55"/>
                  </a:lnTo>
                  <a:lnTo>
                    <a:pt x="59" y="76"/>
                  </a:lnTo>
                  <a:close/>
                  <a:moveTo>
                    <a:pt x="59" y="42"/>
                  </a:moveTo>
                  <a:lnTo>
                    <a:pt x="51" y="42"/>
                  </a:lnTo>
                  <a:lnTo>
                    <a:pt x="51" y="21"/>
                  </a:lnTo>
                  <a:lnTo>
                    <a:pt x="59" y="21"/>
                  </a:lnTo>
                  <a:lnTo>
                    <a:pt x="59" y="42"/>
                  </a:lnTo>
                  <a:close/>
                  <a:moveTo>
                    <a:pt x="80" y="349"/>
                  </a:moveTo>
                  <a:lnTo>
                    <a:pt x="67" y="349"/>
                  </a:lnTo>
                  <a:lnTo>
                    <a:pt x="67" y="324"/>
                  </a:lnTo>
                  <a:lnTo>
                    <a:pt x="80" y="324"/>
                  </a:lnTo>
                  <a:lnTo>
                    <a:pt x="80" y="349"/>
                  </a:lnTo>
                  <a:close/>
                  <a:moveTo>
                    <a:pt x="80" y="315"/>
                  </a:moveTo>
                  <a:lnTo>
                    <a:pt x="67" y="315"/>
                  </a:lnTo>
                  <a:lnTo>
                    <a:pt x="67" y="290"/>
                  </a:lnTo>
                  <a:lnTo>
                    <a:pt x="80" y="290"/>
                  </a:lnTo>
                  <a:lnTo>
                    <a:pt x="80" y="315"/>
                  </a:lnTo>
                  <a:close/>
                  <a:moveTo>
                    <a:pt x="80" y="282"/>
                  </a:moveTo>
                  <a:lnTo>
                    <a:pt x="67" y="282"/>
                  </a:lnTo>
                  <a:lnTo>
                    <a:pt x="67" y="256"/>
                  </a:lnTo>
                  <a:lnTo>
                    <a:pt x="80" y="256"/>
                  </a:lnTo>
                  <a:lnTo>
                    <a:pt x="80" y="282"/>
                  </a:lnTo>
                  <a:close/>
                  <a:moveTo>
                    <a:pt x="80" y="248"/>
                  </a:moveTo>
                  <a:lnTo>
                    <a:pt x="67" y="248"/>
                  </a:lnTo>
                  <a:lnTo>
                    <a:pt x="67" y="223"/>
                  </a:lnTo>
                  <a:lnTo>
                    <a:pt x="80" y="223"/>
                  </a:lnTo>
                  <a:lnTo>
                    <a:pt x="80" y="248"/>
                  </a:lnTo>
                  <a:close/>
                  <a:moveTo>
                    <a:pt x="80" y="214"/>
                  </a:moveTo>
                  <a:lnTo>
                    <a:pt x="67" y="214"/>
                  </a:lnTo>
                  <a:lnTo>
                    <a:pt x="67" y="189"/>
                  </a:lnTo>
                  <a:lnTo>
                    <a:pt x="80" y="189"/>
                  </a:lnTo>
                  <a:lnTo>
                    <a:pt x="80" y="214"/>
                  </a:lnTo>
                  <a:close/>
                  <a:moveTo>
                    <a:pt x="80" y="181"/>
                  </a:moveTo>
                  <a:lnTo>
                    <a:pt x="67" y="181"/>
                  </a:lnTo>
                  <a:lnTo>
                    <a:pt x="67" y="156"/>
                  </a:lnTo>
                  <a:lnTo>
                    <a:pt x="80" y="156"/>
                  </a:lnTo>
                  <a:lnTo>
                    <a:pt x="80" y="181"/>
                  </a:lnTo>
                  <a:close/>
                  <a:moveTo>
                    <a:pt x="80" y="147"/>
                  </a:moveTo>
                  <a:lnTo>
                    <a:pt x="67" y="147"/>
                  </a:lnTo>
                  <a:lnTo>
                    <a:pt x="67" y="122"/>
                  </a:lnTo>
                  <a:lnTo>
                    <a:pt x="80" y="122"/>
                  </a:lnTo>
                  <a:lnTo>
                    <a:pt x="80" y="147"/>
                  </a:lnTo>
                  <a:close/>
                  <a:moveTo>
                    <a:pt x="80" y="114"/>
                  </a:moveTo>
                  <a:lnTo>
                    <a:pt x="67" y="114"/>
                  </a:lnTo>
                  <a:lnTo>
                    <a:pt x="67" y="88"/>
                  </a:lnTo>
                  <a:lnTo>
                    <a:pt x="80" y="88"/>
                  </a:lnTo>
                  <a:lnTo>
                    <a:pt x="80" y="114"/>
                  </a:lnTo>
                  <a:close/>
                  <a:moveTo>
                    <a:pt x="80" y="76"/>
                  </a:moveTo>
                  <a:lnTo>
                    <a:pt x="67" y="76"/>
                  </a:lnTo>
                  <a:lnTo>
                    <a:pt x="67" y="55"/>
                  </a:lnTo>
                  <a:lnTo>
                    <a:pt x="80" y="55"/>
                  </a:lnTo>
                  <a:lnTo>
                    <a:pt x="80" y="76"/>
                  </a:lnTo>
                  <a:close/>
                  <a:moveTo>
                    <a:pt x="80" y="42"/>
                  </a:moveTo>
                  <a:lnTo>
                    <a:pt x="67" y="42"/>
                  </a:lnTo>
                  <a:lnTo>
                    <a:pt x="67" y="21"/>
                  </a:lnTo>
                  <a:lnTo>
                    <a:pt x="80" y="21"/>
                  </a:lnTo>
                  <a:lnTo>
                    <a:pt x="80" y="42"/>
                  </a:lnTo>
                  <a:close/>
                  <a:moveTo>
                    <a:pt x="101" y="349"/>
                  </a:moveTo>
                  <a:lnTo>
                    <a:pt x="88" y="349"/>
                  </a:lnTo>
                  <a:lnTo>
                    <a:pt x="88" y="324"/>
                  </a:lnTo>
                  <a:lnTo>
                    <a:pt x="101" y="324"/>
                  </a:lnTo>
                  <a:lnTo>
                    <a:pt x="101" y="349"/>
                  </a:lnTo>
                  <a:close/>
                  <a:moveTo>
                    <a:pt x="101" y="315"/>
                  </a:moveTo>
                  <a:lnTo>
                    <a:pt x="88" y="315"/>
                  </a:lnTo>
                  <a:lnTo>
                    <a:pt x="88" y="290"/>
                  </a:lnTo>
                  <a:lnTo>
                    <a:pt x="101" y="290"/>
                  </a:lnTo>
                  <a:lnTo>
                    <a:pt x="101" y="315"/>
                  </a:lnTo>
                  <a:close/>
                  <a:moveTo>
                    <a:pt x="101" y="282"/>
                  </a:moveTo>
                  <a:lnTo>
                    <a:pt x="88" y="282"/>
                  </a:lnTo>
                  <a:lnTo>
                    <a:pt x="88" y="256"/>
                  </a:lnTo>
                  <a:lnTo>
                    <a:pt x="101" y="256"/>
                  </a:lnTo>
                  <a:lnTo>
                    <a:pt x="101" y="282"/>
                  </a:lnTo>
                  <a:close/>
                  <a:moveTo>
                    <a:pt x="101" y="248"/>
                  </a:moveTo>
                  <a:lnTo>
                    <a:pt x="88" y="248"/>
                  </a:lnTo>
                  <a:lnTo>
                    <a:pt x="88" y="223"/>
                  </a:lnTo>
                  <a:lnTo>
                    <a:pt x="101" y="223"/>
                  </a:lnTo>
                  <a:lnTo>
                    <a:pt x="101" y="248"/>
                  </a:lnTo>
                  <a:close/>
                  <a:moveTo>
                    <a:pt x="101" y="214"/>
                  </a:moveTo>
                  <a:lnTo>
                    <a:pt x="88" y="214"/>
                  </a:lnTo>
                  <a:lnTo>
                    <a:pt x="88" y="189"/>
                  </a:lnTo>
                  <a:lnTo>
                    <a:pt x="101" y="189"/>
                  </a:lnTo>
                  <a:lnTo>
                    <a:pt x="101" y="214"/>
                  </a:lnTo>
                  <a:close/>
                  <a:moveTo>
                    <a:pt x="101" y="181"/>
                  </a:moveTo>
                  <a:lnTo>
                    <a:pt x="88" y="181"/>
                  </a:lnTo>
                  <a:lnTo>
                    <a:pt x="88" y="156"/>
                  </a:lnTo>
                  <a:lnTo>
                    <a:pt x="101" y="156"/>
                  </a:lnTo>
                  <a:lnTo>
                    <a:pt x="101" y="181"/>
                  </a:lnTo>
                  <a:close/>
                  <a:moveTo>
                    <a:pt x="101" y="147"/>
                  </a:moveTo>
                  <a:lnTo>
                    <a:pt x="88" y="147"/>
                  </a:lnTo>
                  <a:lnTo>
                    <a:pt x="88" y="122"/>
                  </a:lnTo>
                  <a:lnTo>
                    <a:pt x="101" y="122"/>
                  </a:lnTo>
                  <a:lnTo>
                    <a:pt x="101" y="147"/>
                  </a:lnTo>
                  <a:close/>
                  <a:moveTo>
                    <a:pt x="101" y="114"/>
                  </a:moveTo>
                  <a:lnTo>
                    <a:pt x="88" y="114"/>
                  </a:lnTo>
                  <a:lnTo>
                    <a:pt x="88" y="88"/>
                  </a:lnTo>
                  <a:lnTo>
                    <a:pt x="101" y="88"/>
                  </a:lnTo>
                  <a:lnTo>
                    <a:pt x="101" y="114"/>
                  </a:lnTo>
                  <a:close/>
                  <a:moveTo>
                    <a:pt x="101" y="76"/>
                  </a:moveTo>
                  <a:lnTo>
                    <a:pt x="88" y="76"/>
                  </a:lnTo>
                  <a:lnTo>
                    <a:pt x="88" y="55"/>
                  </a:lnTo>
                  <a:lnTo>
                    <a:pt x="101" y="55"/>
                  </a:lnTo>
                  <a:lnTo>
                    <a:pt x="101" y="76"/>
                  </a:lnTo>
                  <a:close/>
                  <a:moveTo>
                    <a:pt x="101" y="42"/>
                  </a:moveTo>
                  <a:lnTo>
                    <a:pt x="88" y="42"/>
                  </a:lnTo>
                  <a:lnTo>
                    <a:pt x="88" y="21"/>
                  </a:lnTo>
                  <a:lnTo>
                    <a:pt x="101" y="21"/>
                  </a:lnTo>
                  <a:lnTo>
                    <a:pt x="101" y="42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" name="Freeform 19"/>
            <p:cNvSpPr>
              <a:spLocks noChangeArrowheads="1"/>
            </p:cNvSpPr>
            <p:nvPr/>
          </p:nvSpPr>
          <p:spPr bwMode="auto">
            <a:xfrm>
              <a:off x="193675" y="500063"/>
              <a:ext cx="139700" cy="939800"/>
            </a:xfrm>
            <a:custGeom>
              <a:avLst/>
              <a:gdLst>
                <a:gd name="T0" fmla="*/ 99786 w 21"/>
                <a:gd name="T1" fmla="*/ 206623 h 141"/>
                <a:gd name="T2" fmla="*/ 99786 w 21"/>
                <a:gd name="T3" fmla="*/ 6665 h 141"/>
                <a:gd name="T4" fmla="*/ 93133 w 21"/>
                <a:gd name="T5" fmla="*/ 0 h 141"/>
                <a:gd name="T6" fmla="*/ 86481 w 21"/>
                <a:gd name="T7" fmla="*/ 6665 h 141"/>
                <a:gd name="T8" fmla="*/ 86481 w 21"/>
                <a:gd name="T9" fmla="*/ 206623 h 141"/>
                <a:gd name="T10" fmla="*/ 0 w 21"/>
                <a:gd name="T11" fmla="*/ 206623 h 141"/>
                <a:gd name="T12" fmla="*/ 0 w 21"/>
                <a:gd name="T13" fmla="*/ 939800 h 141"/>
                <a:gd name="T14" fmla="*/ 139700 w 21"/>
                <a:gd name="T15" fmla="*/ 939800 h 141"/>
                <a:gd name="T16" fmla="*/ 139700 w 21"/>
                <a:gd name="T17" fmla="*/ 206623 h 141"/>
                <a:gd name="T18" fmla="*/ 99786 w 21"/>
                <a:gd name="T19" fmla="*/ 206623 h 1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141"/>
                <a:gd name="T32" fmla="*/ 21 w 21"/>
                <a:gd name="T33" fmla="*/ 141 h 1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141">
                  <a:moveTo>
                    <a:pt x="15" y="3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4" y="0"/>
                    <a:pt x="13" y="0"/>
                    <a:pt x="13" y="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31"/>
                    <a:pt x="21" y="31"/>
                    <a:pt x="21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54B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" name="Freeform 20"/>
            <p:cNvSpPr>
              <a:spLocks noEditPoints="1" noChangeArrowheads="1"/>
            </p:cNvSpPr>
            <p:nvPr/>
          </p:nvSpPr>
          <p:spPr bwMode="auto">
            <a:xfrm>
              <a:off x="360363" y="393700"/>
              <a:ext cx="273050" cy="1046163"/>
            </a:xfrm>
            <a:custGeom>
              <a:avLst/>
              <a:gdLst>
                <a:gd name="T0" fmla="*/ 199793 w 41"/>
                <a:gd name="T1" fmla="*/ 139933 h 157"/>
                <a:gd name="T2" fmla="*/ 213112 w 41"/>
                <a:gd name="T3" fmla="*/ 139933 h 157"/>
                <a:gd name="T4" fmla="*/ 173154 w 41"/>
                <a:gd name="T5" fmla="*/ 186577 h 157"/>
                <a:gd name="T6" fmla="*/ 53278 w 41"/>
                <a:gd name="T7" fmla="*/ 1019509 h 157"/>
                <a:gd name="T8" fmla="*/ 53278 w 41"/>
                <a:gd name="T9" fmla="*/ 932884 h 157"/>
                <a:gd name="T10" fmla="*/ 53278 w 41"/>
                <a:gd name="T11" fmla="*/ 846259 h 157"/>
                <a:gd name="T12" fmla="*/ 53278 w 41"/>
                <a:gd name="T13" fmla="*/ 759634 h 157"/>
                <a:gd name="T14" fmla="*/ 53278 w 41"/>
                <a:gd name="T15" fmla="*/ 673009 h 157"/>
                <a:gd name="T16" fmla="*/ 53278 w 41"/>
                <a:gd name="T17" fmla="*/ 586384 h 157"/>
                <a:gd name="T18" fmla="*/ 53278 w 41"/>
                <a:gd name="T19" fmla="*/ 506423 h 157"/>
                <a:gd name="T20" fmla="*/ 53278 w 41"/>
                <a:gd name="T21" fmla="*/ 419798 h 157"/>
                <a:gd name="T22" fmla="*/ 53278 w 41"/>
                <a:gd name="T23" fmla="*/ 333173 h 157"/>
                <a:gd name="T24" fmla="*/ 53278 w 41"/>
                <a:gd name="T25" fmla="*/ 246548 h 157"/>
                <a:gd name="T26" fmla="*/ 106556 w 41"/>
                <a:gd name="T27" fmla="*/ 1019509 h 157"/>
                <a:gd name="T28" fmla="*/ 106556 w 41"/>
                <a:gd name="T29" fmla="*/ 932884 h 157"/>
                <a:gd name="T30" fmla="*/ 106556 w 41"/>
                <a:gd name="T31" fmla="*/ 846259 h 157"/>
                <a:gd name="T32" fmla="*/ 106556 w 41"/>
                <a:gd name="T33" fmla="*/ 759634 h 157"/>
                <a:gd name="T34" fmla="*/ 106556 w 41"/>
                <a:gd name="T35" fmla="*/ 673009 h 157"/>
                <a:gd name="T36" fmla="*/ 106556 w 41"/>
                <a:gd name="T37" fmla="*/ 586384 h 157"/>
                <a:gd name="T38" fmla="*/ 106556 w 41"/>
                <a:gd name="T39" fmla="*/ 506423 h 157"/>
                <a:gd name="T40" fmla="*/ 106556 w 41"/>
                <a:gd name="T41" fmla="*/ 419798 h 157"/>
                <a:gd name="T42" fmla="*/ 106556 w 41"/>
                <a:gd name="T43" fmla="*/ 333173 h 157"/>
                <a:gd name="T44" fmla="*/ 106556 w 41"/>
                <a:gd name="T45" fmla="*/ 246548 h 157"/>
                <a:gd name="T46" fmla="*/ 153174 w 41"/>
                <a:gd name="T47" fmla="*/ 1019509 h 157"/>
                <a:gd name="T48" fmla="*/ 153174 w 41"/>
                <a:gd name="T49" fmla="*/ 932884 h 157"/>
                <a:gd name="T50" fmla="*/ 153174 w 41"/>
                <a:gd name="T51" fmla="*/ 846259 h 157"/>
                <a:gd name="T52" fmla="*/ 153174 w 41"/>
                <a:gd name="T53" fmla="*/ 759634 h 157"/>
                <a:gd name="T54" fmla="*/ 153174 w 41"/>
                <a:gd name="T55" fmla="*/ 673009 h 157"/>
                <a:gd name="T56" fmla="*/ 153174 w 41"/>
                <a:gd name="T57" fmla="*/ 586384 h 157"/>
                <a:gd name="T58" fmla="*/ 153174 w 41"/>
                <a:gd name="T59" fmla="*/ 506423 h 157"/>
                <a:gd name="T60" fmla="*/ 153174 w 41"/>
                <a:gd name="T61" fmla="*/ 419798 h 157"/>
                <a:gd name="T62" fmla="*/ 153174 w 41"/>
                <a:gd name="T63" fmla="*/ 333173 h 157"/>
                <a:gd name="T64" fmla="*/ 153174 w 41"/>
                <a:gd name="T65" fmla="*/ 246548 h 157"/>
                <a:gd name="T66" fmla="*/ 199793 w 41"/>
                <a:gd name="T67" fmla="*/ 1019509 h 157"/>
                <a:gd name="T68" fmla="*/ 199793 w 41"/>
                <a:gd name="T69" fmla="*/ 932884 h 157"/>
                <a:gd name="T70" fmla="*/ 199793 w 41"/>
                <a:gd name="T71" fmla="*/ 846259 h 157"/>
                <a:gd name="T72" fmla="*/ 199793 w 41"/>
                <a:gd name="T73" fmla="*/ 759634 h 157"/>
                <a:gd name="T74" fmla="*/ 199793 w 41"/>
                <a:gd name="T75" fmla="*/ 673009 h 157"/>
                <a:gd name="T76" fmla="*/ 199793 w 41"/>
                <a:gd name="T77" fmla="*/ 586384 h 157"/>
                <a:gd name="T78" fmla="*/ 199793 w 41"/>
                <a:gd name="T79" fmla="*/ 506423 h 157"/>
                <a:gd name="T80" fmla="*/ 199793 w 41"/>
                <a:gd name="T81" fmla="*/ 419798 h 157"/>
                <a:gd name="T82" fmla="*/ 199793 w 41"/>
                <a:gd name="T83" fmla="*/ 333173 h 157"/>
                <a:gd name="T84" fmla="*/ 253071 w 41"/>
                <a:gd name="T85" fmla="*/ 1019509 h 157"/>
                <a:gd name="T86" fmla="*/ 253071 w 41"/>
                <a:gd name="T87" fmla="*/ 932884 h 157"/>
                <a:gd name="T88" fmla="*/ 253071 w 41"/>
                <a:gd name="T89" fmla="*/ 846259 h 157"/>
                <a:gd name="T90" fmla="*/ 253071 w 41"/>
                <a:gd name="T91" fmla="*/ 759634 h 157"/>
                <a:gd name="T92" fmla="*/ 253071 w 41"/>
                <a:gd name="T93" fmla="*/ 673009 h 157"/>
                <a:gd name="T94" fmla="*/ 253071 w 41"/>
                <a:gd name="T95" fmla="*/ 586384 h 157"/>
                <a:gd name="T96" fmla="*/ 253071 w 41"/>
                <a:gd name="T97" fmla="*/ 506423 h 157"/>
                <a:gd name="T98" fmla="*/ 253071 w 41"/>
                <a:gd name="T99" fmla="*/ 419798 h 157"/>
                <a:gd name="T100" fmla="*/ 253071 w 41"/>
                <a:gd name="T101" fmla="*/ 333173 h 157"/>
                <a:gd name="T102" fmla="*/ 253071 w 41"/>
                <a:gd name="T103" fmla="*/ 246548 h 1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1"/>
                <a:gd name="T157" fmla="*/ 0 h 157"/>
                <a:gd name="T158" fmla="*/ 41 w 41"/>
                <a:gd name="T159" fmla="*/ 157 h 1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1" h="157">
                  <a:moveTo>
                    <a:pt x="32" y="21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2" y="0"/>
                    <a:pt x="31" y="0"/>
                  </a:cubicBezTo>
                  <a:cubicBezTo>
                    <a:pt x="31" y="0"/>
                    <a:pt x="30" y="1"/>
                    <a:pt x="30" y="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1" y="157"/>
                    <a:pt x="41" y="157"/>
                    <a:pt x="41" y="157"/>
                  </a:cubicBezTo>
                  <a:cubicBezTo>
                    <a:pt x="41" y="21"/>
                    <a:pt x="41" y="21"/>
                    <a:pt x="41" y="21"/>
                  </a:cubicBezTo>
                  <a:lnTo>
                    <a:pt x="32" y="21"/>
                  </a:lnTo>
                  <a:close/>
                  <a:moveTo>
                    <a:pt x="26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6" y="37"/>
                    <a:pt x="26" y="37"/>
                    <a:pt x="26" y="37"/>
                  </a:cubicBezTo>
                  <a:lnTo>
                    <a:pt x="26" y="28"/>
                  </a:lnTo>
                  <a:close/>
                  <a:moveTo>
                    <a:pt x="8" y="153"/>
                  </a:moveTo>
                  <a:cubicBezTo>
                    <a:pt x="4" y="153"/>
                    <a:pt x="4" y="153"/>
                    <a:pt x="4" y="153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8" y="144"/>
                    <a:pt x="8" y="144"/>
                    <a:pt x="8" y="144"/>
                  </a:cubicBezTo>
                  <a:lnTo>
                    <a:pt x="8" y="153"/>
                  </a:lnTo>
                  <a:close/>
                  <a:moveTo>
                    <a:pt x="8" y="140"/>
                  </a:moveTo>
                  <a:cubicBezTo>
                    <a:pt x="4" y="140"/>
                    <a:pt x="4" y="140"/>
                    <a:pt x="4" y="140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8" y="131"/>
                    <a:pt x="8" y="131"/>
                    <a:pt x="8" y="131"/>
                  </a:cubicBezTo>
                  <a:lnTo>
                    <a:pt x="8" y="140"/>
                  </a:lnTo>
                  <a:close/>
                  <a:moveTo>
                    <a:pt x="8" y="127"/>
                  </a:moveTo>
                  <a:cubicBezTo>
                    <a:pt x="4" y="127"/>
                    <a:pt x="4" y="127"/>
                    <a:pt x="4" y="127"/>
                  </a:cubicBezTo>
                  <a:cubicBezTo>
                    <a:pt x="4" y="118"/>
                    <a:pt x="4" y="118"/>
                    <a:pt x="4" y="118"/>
                  </a:cubicBezTo>
                  <a:cubicBezTo>
                    <a:pt x="8" y="118"/>
                    <a:pt x="8" y="118"/>
                    <a:pt x="8" y="118"/>
                  </a:cubicBezTo>
                  <a:lnTo>
                    <a:pt x="8" y="127"/>
                  </a:lnTo>
                  <a:close/>
                  <a:moveTo>
                    <a:pt x="8" y="114"/>
                  </a:moveTo>
                  <a:cubicBezTo>
                    <a:pt x="4" y="114"/>
                    <a:pt x="4" y="114"/>
                    <a:pt x="4" y="114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8" y="105"/>
                    <a:pt x="8" y="105"/>
                    <a:pt x="8" y="105"/>
                  </a:cubicBezTo>
                  <a:lnTo>
                    <a:pt x="8" y="114"/>
                  </a:lnTo>
                  <a:close/>
                  <a:moveTo>
                    <a:pt x="8" y="101"/>
                  </a:moveTo>
                  <a:cubicBezTo>
                    <a:pt x="4" y="101"/>
                    <a:pt x="4" y="101"/>
                    <a:pt x="4" y="101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8" y="93"/>
                    <a:pt x="8" y="93"/>
                    <a:pt x="8" y="93"/>
                  </a:cubicBezTo>
                  <a:lnTo>
                    <a:pt x="8" y="101"/>
                  </a:lnTo>
                  <a:close/>
                  <a:moveTo>
                    <a:pt x="8" y="88"/>
                  </a:moveTo>
                  <a:cubicBezTo>
                    <a:pt x="4" y="88"/>
                    <a:pt x="4" y="88"/>
                    <a:pt x="4" y="88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8" y="80"/>
                    <a:pt x="8" y="80"/>
                    <a:pt x="8" y="80"/>
                  </a:cubicBezTo>
                  <a:lnTo>
                    <a:pt x="8" y="88"/>
                  </a:lnTo>
                  <a:close/>
                  <a:moveTo>
                    <a:pt x="8" y="76"/>
                  </a:moveTo>
                  <a:cubicBezTo>
                    <a:pt x="4" y="76"/>
                    <a:pt x="4" y="76"/>
                    <a:pt x="4" y="76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8" y="67"/>
                    <a:pt x="8" y="67"/>
                    <a:pt x="8" y="67"/>
                  </a:cubicBezTo>
                  <a:lnTo>
                    <a:pt x="8" y="76"/>
                  </a:lnTo>
                  <a:close/>
                  <a:moveTo>
                    <a:pt x="8" y="63"/>
                  </a:moveTo>
                  <a:cubicBezTo>
                    <a:pt x="4" y="63"/>
                    <a:pt x="4" y="63"/>
                    <a:pt x="4" y="63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8" y="54"/>
                    <a:pt x="8" y="54"/>
                    <a:pt x="8" y="54"/>
                  </a:cubicBezTo>
                  <a:lnTo>
                    <a:pt x="8" y="63"/>
                  </a:lnTo>
                  <a:close/>
                  <a:moveTo>
                    <a:pt x="8" y="50"/>
                  </a:moveTo>
                  <a:cubicBezTo>
                    <a:pt x="4" y="50"/>
                    <a:pt x="4" y="50"/>
                    <a:pt x="4" y="5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8" y="50"/>
                  </a:lnTo>
                  <a:close/>
                  <a:moveTo>
                    <a:pt x="8" y="37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37"/>
                  </a:lnTo>
                  <a:close/>
                  <a:moveTo>
                    <a:pt x="16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44"/>
                    <a:pt x="11" y="144"/>
                    <a:pt x="11" y="144"/>
                  </a:cubicBezTo>
                  <a:cubicBezTo>
                    <a:pt x="16" y="144"/>
                    <a:pt x="16" y="144"/>
                    <a:pt x="16" y="144"/>
                  </a:cubicBezTo>
                  <a:lnTo>
                    <a:pt x="16" y="153"/>
                  </a:lnTo>
                  <a:close/>
                  <a:moveTo>
                    <a:pt x="16" y="140"/>
                  </a:moveTo>
                  <a:cubicBezTo>
                    <a:pt x="11" y="140"/>
                    <a:pt x="11" y="140"/>
                    <a:pt x="11" y="140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6" y="131"/>
                    <a:pt x="16" y="131"/>
                    <a:pt x="16" y="131"/>
                  </a:cubicBezTo>
                  <a:lnTo>
                    <a:pt x="16" y="140"/>
                  </a:lnTo>
                  <a:close/>
                  <a:moveTo>
                    <a:pt x="16" y="127"/>
                  </a:moveTo>
                  <a:cubicBezTo>
                    <a:pt x="11" y="127"/>
                    <a:pt x="11" y="127"/>
                    <a:pt x="11" y="127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16" y="118"/>
                    <a:pt x="16" y="118"/>
                    <a:pt x="16" y="118"/>
                  </a:cubicBezTo>
                  <a:lnTo>
                    <a:pt x="16" y="127"/>
                  </a:lnTo>
                  <a:close/>
                  <a:moveTo>
                    <a:pt x="16" y="114"/>
                  </a:moveTo>
                  <a:cubicBezTo>
                    <a:pt x="11" y="114"/>
                    <a:pt x="11" y="114"/>
                    <a:pt x="11" y="11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6" y="105"/>
                    <a:pt x="16" y="105"/>
                    <a:pt x="16" y="105"/>
                  </a:cubicBezTo>
                  <a:lnTo>
                    <a:pt x="16" y="114"/>
                  </a:lnTo>
                  <a:close/>
                  <a:moveTo>
                    <a:pt x="16" y="101"/>
                  </a:moveTo>
                  <a:cubicBezTo>
                    <a:pt x="11" y="101"/>
                    <a:pt x="11" y="101"/>
                    <a:pt x="11" y="101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6" y="93"/>
                    <a:pt x="16" y="93"/>
                    <a:pt x="16" y="93"/>
                  </a:cubicBezTo>
                  <a:lnTo>
                    <a:pt x="16" y="101"/>
                  </a:lnTo>
                  <a:close/>
                  <a:moveTo>
                    <a:pt x="16" y="88"/>
                  </a:moveTo>
                  <a:cubicBezTo>
                    <a:pt x="11" y="88"/>
                    <a:pt x="11" y="88"/>
                    <a:pt x="11" y="88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6" y="80"/>
                    <a:pt x="16" y="80"/>
                    <a:pt x="16" y="80"/>
                  </a:cubicBezTo>
                  <a:lnTo>
                    <a:pt x="16" y="88"/>
                  </a:lnTo>
                  <a:close/>
                  <a:moveTo>
                    <a:pt x="16" y="76"/>
                  </a:moveTo>
                  <a:cubicBezTo>
                    <a:pt x="11" y="76"/>
                    <a:pt x="11" y="76"/>
                    <a:pt x="11" y="7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76"/>
                  </a:lnTo>
                  <a:close/>
                  <a:moveTo>
                    <a:pt x="16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16" y="63"/>
                  </a:lnTo>
                  <a:close/>
                  <a:moveTo>
                    <a:pt x="16" y="50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6" y="41"/>
                    <a:pt x="16" y="41"/>
                    <a:pt x="16" y="41"/>
                  </a:cubicBezTo>
                  <a:lnTo>
                    <a:pt x="16" y="50"/>
                  </a:lnTo>
                  <a:close/>
                  <a:moveTo>
                    <a:pt x="16" y="37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37"/>
                  </a:lnTo>
                  <a:close/>
                  <a:moveTo>
                    <a:pt x="23" y="153"/>
                  </a:moveTo>
                  <a:cubicBezTo>
                    <a:pt x="19" y="153"/>
                    <a:pt x="19" y="153"/>
                    <a:pt x="19" y="153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23" y="144"/>
                    <a:pt x="23" y="144"/>
                    <a:pt x="23" y="144"/>
                  </a:cubicBezTo>
                  <a:lnTo>
                    <a:pt x="23" y="153"/>
                  </a:lnTo>
                  <a:close/>
                  <a:moveTo>
                    <a:pt x="23" y="140"/>
                  </a:moveTo>
                  <a:cubicBezTo>
                    <a:pt x="19" y="140"/>
                    <a:pt x="19" y="140"/>
                    <a:pt x="19" y="140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23" y="131"/>
                    <a:pt x="23" y="131"/>
                    <a:pt x="23" y="131"/>
                  </a:cubicBezTo>
                  <a:lnTo>
                    <a:pt x="23" y="140"/>
                  </a:lnTo>
                  <a:close/>
                  <a:moveTo>
                    <a:pt x="23" y="127"/>
                  </a:moveTo>
                  <a:cubicBezTo>
                    <a:pt x="19" y="127"/>
                    <a:pt x="19" y="127"/>
                    <a:pt x="19" y="127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3" y="118"/>
                    <a:pt x="23" y="118"/>
                    <a:pt x="23" y="118"/>
                  </a:cubicBezTo>
                  <a:lnTo>
                    <a:pt x="23" y="127"/>
                  </a:lnTo>
                  <a:close/>
                  <a:moveTo>
                    <a:pt x="23" y="114"/>
                  </a:moveTo>
                  <a:cubicBezTo>
                    <a:pt x="19" y="114"/>
                    <a:pt x="19" y="114"/>
                    <a:pt x="19" y="114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3" y="105"/>
                    <a:pt x="23" y="105"/>
                    <a:pt x="23" y="105"/>
                  </a:cubicBezTo>
                  <a:lnTo>
                    <a:pt x="23" y="114"/>
                  </a:lnTo>
                  <a:close/>
                  <a:moveTo>
                    <a:pt x="23" y="101"/>
                  </a:moveTo>
                  <a:cubicBezTo>
                    <a:pt x="19" y="101"/>
                    <a:pt x="19" y="101"/>
                    <a:pt x="19" y="101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3" y="93"/>
                    <a:pt x="23" y="93"/>
                    <a:pt x="23" y="93"/>
                  </a:cubicBezTo>
                  <a:lnTo>
                    <a:pt x="23" y="101"/>
                  </a:lnTo>
                  <a:close/>
                  <a:moveTo>
                    <a:pt x="23" y="88"/>
                  </a:moveTo>
                  <a:cubicBezTo>
                    <a:pt x="19" y="88"/>
                    <a:pt x="19" y="88"/>
                    <a:pt x="19" y="88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3" y="80"/>
                    <a:pt x="23" y="80"/>
                    <a:pt x="23" y="80"/>
                  </a:cubicBezTo>
                  <a:lnTo>
                    <a:pt x="23" y="88"/>
                  </a:lnTo>
                  <a:close/>
                  <a:moveTo>
                    <a:pt x="23" y="76"/>
                  </a:moveTo>
                  <a:cubicBezTo>
                    <a:pt x="19" y="76"/>
                    <a:pt x="19" y="76"/>
                    <a:pt x="19" y="7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3" y="67"/>
                    <a:pt x="23" y="67"/>
                    <a:pt x="23" y="67"/>
                  </a:cubicBezTo>
                  <a:lnTo>
                    <a:pt x="23" y="76"/>
                  </a:lnTo>
                  <a:close/>
                  <a:moveTo>
                    <a:pt x="23" y="63"/>
                  </a:moveTo>
                  <a:cubicBezTo>
                    <a:pt x="19" y="63"/>
                    <a:pt x="19" y="63"/>
                    <a:pt x="19" y="63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3" y="54"/>
                    <a:pt x="23" y="54"/>
                    <a:pt x="23" y="54"/>
                  </a:cubicBezTo>
                  <a:lnTo>
                    <a:pt x="23" y="63"/>
                  </a:lnTo>
                  <a:close/>
                  <a:moveTo>
                    <a:pt x="23" y="50"/>
                  </a:moveTo>
                  <a:cubicBezTo>
                    <a:pt x="19" y="50"/>
                    <a:pt x="19" y="50"/>
                    <a:pt x="19" y="5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3" y="41"/>
                    <a:pt x="23" y="41"/>
                    <a:pt x="23" y="41"/>
                  </a:cubicBezTo>
                  <a:lnTo>
                    <a:pt x="23" y="50"/>
                  </a:lnTo>
                  <a:close/>
                  <a:moveTo>
                    <a:pt x="23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8"/>
                    <a:pt x="23" y="28"/>
                    <a:pt x="23" y="28"/>
                  </a:cubicBezTo>
                  <a:lnTo>
                    <a:pt x="23" y="37"/>
                  </a:lnTo>
                  <a:close/>
                  <a:moveTo>
                    <a:pt x="30" y="153"/>
                  </a:moveTo>
                  <a:cubicBezTo>
                    <a:pt x="26" y="153"/>
                    <a:pt x="26" y="153"/>
                    <a:pt x="26" y="153"/>
                  </a:cubicBezTo>
                  <a:cubicBezTo>
                    <a:pt x="26" y="144"/>
                    <a:pt x="26" y="144"/>
                    <a:pt x="26" y="144"/>
                  </a:cubicBezTo>
                  <a:cubicBezTo>
                    <a:pt x="30" y="144"/>
                    <a:pt x="30" y="144"/>
                    <a:pt x="30" y="144"/>
                  </a:cubicBezTo>
                  <a:lnTo>
                    <a:pt x="30" y="153"/>
                  </a:lnTo>
                  <a:close/>
                  <a:moveTo>
                    <a:pt x="30" y="140"/>
                  </a:moveTo>
                  <a:cubicBezTo>
                    <a:pt x="26" y="140"/>
                    <a:pt x="26" y="140"/>
                    <a:pt x="26" y="140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30" y="131"/>
                    <a:pt x="30" y="131"/>
                    <a:pt x="30" y="131"/>
                  </a:cubicBezTo>
                  <a:lnTo>
                    <a:pt x="30" y="140"/>
                  </a:lnTo>
                  <a:close/>
                  <a:moveTo>
                    <a:pt x="30" y="127"/>
                  </a:moveTo>
                  <a:cubicBezTo>
                    <a:pt x="26" y="127"/>
                    <a:pt x="26" y="127"/>
                    <a:pt x="26" y="127"/>
                  </a:cubicBezTo>
                  <a:cubicBezTo>
                    <a:pt x="26" y="118"/>
                    <a:pt x="26" y="118"/>
                    <a:pt x="26" y="118"/>
                  </a:cubicBezTo>
                  <a:cubicBezTo>
                    <a:pt x="30" y="118"/>
                    <a:pt x="30" y="118"/>
                    <a:pt x="30" y="118"/>
                  </a:cubicBezTo>
                  <a:lnTo>
                    <a:pt x="30" y="127"/>
                  </a:lnTo>
                  <a:close/>
                  <a:moveTo>
                    <a:pt x="30" y="114"/>
                  </a:moveTo>
                  <a:cubicBezTo>
                    <a:pt x="26" y="114"/>
                    <a:pt x="26" y="114"/>
                    <a:pt x="26" y="114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30" y="105"/>
                    <a:pt x="30" y="105"/>
                    <a:pt x="30" y="105"/>
                  </a:cubicBezTo>
                  <a:lnTo>
                    <a:pt x="30" y="114"/>
                  </a:lnTo>
                  <a:close/>
                  <a:moveTo>
                    <a:pt x="30" y="101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30" y="93"/>
                    <a:pt x="30" y="93"/>
                    <a:pt x="30" y="93"/>
                  </a:cubicBezTo>
                  <a:lnTo>
                    <a:pt x="30" y="101"/>
                  </a:lnTo>
                  <a:close/>
                  <a:moveTo>
                    <a:pt x="30" y="88"/>
                  </a:moveTo>
                  <a:cubicBezTo>
                    <a:pt x="26" y="88"/>
                    <a:pt x="26" y="88"/>
                    <a:pt x="26" y="88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30" y="80"/>
                    <a:pt x="30" y="80"/>
                    <a:pt x="30" y="80"/>
                  </a:cubicBezTo>
                  <a:lnTo>
                    <a:pt x="30" y="88"/>
                  </a:lnTo>
                  <a:close/>
                  <a:moveTo>
                    <a:pt x="30" y="76"/>
                  </a:moveTo>
                  <a:cubicBezTo>
                    <a:pt x="26" y="76"/>
                    <a:pt x="26" y="76"/>
                    <a:pt x="26" y="76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30" y="67"/>
                    <a:pt x="30" y="67"/>
                    <a:pt x="30" y="67"/>
                  </a:cubicBezTo>
                  <a:lnTo>
                    <a:pt x="30" y="76"/>
                  </a:lnTo>
                  <a:close/>
                  <a:moveTo>
                    <a:pt x="30" y="63"/>
                  </a:moveTo>
                  <a:cubicBezTo>
                    <a:pt x="26" y="63"/>
                    <a:pt x="26" y="63"/>
                    <a:pt x="26" y="6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0" y="54"/>
                    <a:pt x="30" y="54"/>
                    <a:pt x="30" y="54"/>
                  </a:cubicBezTo>
                  <a:lnTo>
                    <a:pt x="30" y="63"/>
                  </a:lnTo>
                  <a:close/>
                  <a:moveTo>
                    <a:pt x="30" y="50"/>
                  </a:moveTo>
                  <a:cubicBezTo>
                    <a:pt x="26" y="50"/>
                    <a:pt x="26" y="50"/>
                    <a:pt x="26" y="50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30" y="41"/>
                    <a:pt x="30" y="41"/>
                    <a:pt x="30" y="41"/>
                  </a:cubicBezTo>
                  <a:lnTo>
                    <a:pt x="30" y="50"/>
                  </a:lnTo>
                  <a:close/>
                  <a:moveTo>
                    <a:pt x="38" y="153"/>
                  </a:moveTo>
                  <a:cubicBezTo>
                    <a:pt x="33" y="153"/>
                    <a:pt x="33" y="153"/>
                    <a:pt x="33" y="153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38" y="144"/>
                    <a:pt x="38" y="144"/>
                    <a:pt x="38" y="144"/>
                  </a:cubicBezTo>
                  <a:lnTo>
                    <a:pt x="38" y="153"/>
                  </a:lnTo>
                  <a:close/>
                  <a:moveTo>
                    <a:pt x="38" y="140"/>
                  </a:moveTo>
                  <a:cubicBezTo>
                    <a:pt x="33" y="140"/>
                    <a:pt x="33" y="140"/>
                    <a:pt x="33" y="140"/>
                  </a:cubicBezTo>
                  <a:cubicBezTo>
                    <a:pt x="33" y="131"/>
                    <a:pt x="33" y="131"/>
                    <a:pt x="33" y="131"/>
                  </a:cubicBezTo>
                  <a:cubicBezTo>
                    <a:pt x="38" y="131"/>
                    <a:pt x="38" y="131"/>
                    <a:pt x="38" y="131"/>
                  </a:cubicBezTo>
                  <a:lnTo>
                    <a:pt x="38" y="140"/>
                  </a:lnTo>
                  <a:close/>
                  <a:moveTo>
                    <a:pt x="38" y="127"/>
                  </a:moveTo>
                  <a:cubicBezTo>
                    <a:pt x="33" y="127"/>
                    <a:pt x="33" y="127"/>
                    <a:pt x="33" y="127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38" y="118"/>
                    <a:pt x="38" y="118"/>
                    <a:pt x="38" y="118"/>
                  </a:cubicBezTo>
                  <a:lnTo>
                    <a:pt x="38" y="127"/>
                  </a:lnTo>
                  <a:close/>
                  <a:moveTo>
                    <a:pt x="38" y="114"/>
                  </a:moveTo>
                  <a:cubicBezTo>
                    <a:pt x="33" y="114"/>
                    <a:pt x="33" y="114"/>
                    <a:pt x="33" y="114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8" y="105"/>
                    <a:pt x="38" y="105"/>
                    <a:pt x="38" y="105"/>
                  </a:cubicBezTo>
                  <a:lnTo>
                    <a:pt x="38" y="114"/>
                  </a:lnTo>
                  <a:close/>
                  <a:moveTo>
                    <a:pt x="38" y="101"/>
                  </a:moveTo>
                  <a:cubicBezTo>
                    <a:pt x="33" y="101"/>
                    <a:pt x="33" y="101"/>
                    <a:pt x="33" y="101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93"/>
                    <a:pt x="38" y="93"/>
                    <a:pt x="38" y="93"/>
                  </a:cubicBezTo>
                  <a:lnTo>
                    <a:pt x="38" y="101"/>
                  </a:lnTo>
                  <a:close/>
                  <a:moveTo>
                    <a:pt x="38" y="88"/>
                  </a:moveTo>
                  <a:cubicBezTo>
                    <a:pt x="33" y="88"/>
                    <a:pt x="33" y="88"/>
                    <a:pt x="33" y="88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8" y="80"/>
                    <a:pt x="38" y="80"/>
                    <a:pt x="38" y="80"/>
                  </a:cubicBezTo>
                  <a:lnTo>
                    <a:pt x="38" y="88"/>
                  </a:lnTo>
                  <a:close/>
                  <a:moveTo>
                    <a:pt x="38" y="76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8" y="67"/>
                    <a:pt x="38" y="67"/>
                    <a:pt x="38" y="67"/>
                  </a:cubicBezTo>
                  <a:lnTo>
                    <a:pt x="38" y="76"/>
                  </a:lnTo>
                  <a:close/>
                  <a:moveTo>
                    <a:pt x="38" y="6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8" y="54"/>
                    <a:pt x="38" y="54"/>
                    <a:pt x="38" y="54"/>
                  </a:cubicBezTo>
                  <a:lnTo>
                    <a:pt x="38" y="63"/>
                  </a:lnTo>
                  <a:close/>
                  <a:moveTo>
                    <a:pt x="38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8" y="41"/>
                    <a:pt x="38" y="41"/>
                    <a:pt x="38" y="41"/>
                  </a:cubicBezTo>
                  <a:lnTo>
                    <a:pt x="38" y="50"/>
                  </a:lnTo>
                  <a:close/>
                  <a:moveTo>
                    <a:pt x="38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8" y="28"/>
                    <a:pt x="38" y="28"/>
                    <a:pt x="38" y="28"/>
                  </a:cubicBezTo>
                  <a:lnTo>
                    <a:pt x="38" y="3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" name="Freeform 21"/>
            <p:cNvSpPr>
              <a:spLocks noEditPoints="1" noChangeArrowheads="1"/>
            </p:cNvSpPr>
            <p:nvPr/>
          </p:nvSpPr>
          <p:spPr bwMode="auto">
            <a:xfrm>
              <a:off x="2728913" y="2433638"/>
              <a:ext cx="533400" cy="533400"/>
            </a:xfrm>
            <a:custGeom>
              <a:avLst/>
              <a:gdLst>
                <a:gd name="T0" fmla="*/ 60008 w 80"/>
                <a:gd name="T1" fmla="*/ 373380 h 80"/>
                <a:gd name="T2" fmla="*/ 160020 w 80"/>
                <a:gd name="T3" fmla="*/ 60008 h 80"/>
                <a:gd name="T4" fmla="*/ 473393 w 80"/>
                <a:gd name="T5" fmla="*/ 160020 h 80"/>
                <a:gd name="T6" fmla="*/ 373380 w 80"/>
                <a:gd name="T7" fmla="*/ 473393 h 80"/>
                <a:gd name="T8" fmla="*/ 60008 w 80"/>
                <a:gd name="T9" fmla="*/ 373380 h 80"/>
                <a:gd name="T10" fmla="*/ 460058 w 80"/>
                <a:gd name="T11" fmla="*/ 166687 h 80"/>
                <a:gd name="T12" fmla="*/ 166687 w 80"/>
                <a:gd name="T13" fmla="*/ 73342 h 80"/>
                <a:gd name="T14" fmla="*/ 73342 w 80"/>
                <a:gd name="T15" fmla="*/ 366712 h 80"/>
                <a:gd name="T16" fmla="*/ 366712 w 80"/>
                <a:gd name="T17" fmla="*/ 460058 h 80"/>
                <a:gd name="T18" fmla="*/ 460058 w 80"/>
                <a:gd name="T19" fmla="*/ 166687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80"/>
                <a:gd name="T32" fmla="*/ 80 w 80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80">
                  <a:moveTo>
                    <a:pt x="9" y="56"/>
                  </a:moveTo>
                  <a:cubicBezTo>
                    <a:pt x="0" y="39"/>
                    <a:pt x="7" y="18"/>
                    <a:pt x="24" y="9"/>
                  </a:cubicBezTo>
                  <a:cubicBezTo>
                    <a:pt x="41" y="0"/>
                    <a:pt x="62" y="6"/>
                    <a:pt x="71" y="24"/>
                  </a:cubicBezTo>
                  <a:cubicBezTo>
                    <a:pt x="80" y="41"/>
                    <a:pt x="74" y="62"/>
                    <a:pt x="56" y="71"/>
                  </a:cubicBezTo>
                  <a:cubicBezTo>
                    <a:pt x="39" y="80"/>
                    <a:pt x="18" y="73"/>
                    <a:pt x="9" y="56"/>
                  </a:cubicBezTo>
                  <a:close/>
                  <a:moveTo>
                    <a:pt x="69" y="25"/>
                  </a:moveTo>
                  <a:cubicBezTo>
                    <a:pt x="61" y="9"/>
                    <a:pt x="41" y="3"/>
                    <a:pt x="25" y="11"/>
                  </a:cubicBezTo>
                  <a:cubicBezTo>
                    <a:pt x="9" y="19"/>
                    <a:pt x="3" y="39"/>
                    <a:pt x="11" y="55"/>
                  </a:cubicBezTo>
                  <a:cubicBezTo>
                    <a:pt x="20" y="71"/>
                    <a:pt x="39" y="77"/>
                    <a:pt x="55" y="69"/>
                  </a:cubicBezTo>
                  <a:cubicBezTo>
                    <a:pt x="71" y="61"/>
                    <a:pt x="78" y="41"/>
                    <a:pt x="69" y="25"/>
                  </a:cubicBezTo>
                  <a:close/>
                </a:path>
              </a:pathLst>
            </a:custGeom>
            <a:solidFill>
              <a:srgbClr val="54B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" name="Freeform 22"/>
            <p:cNvSpPr>
              <a:spLocks noChangeArrowheads="1"/>
            </p:cNvSpPr>
            <p:nvPr/>
          </p:nvSpPr>
          <p:spPr bwMode="auto">
            <a:xfrm>
              <a:off x="2789238" y="2473325"/>
              <a:ext cx="387350" cy="260350"/>
            </a:xfrm>
            <a:custGeom>
              <a:avLst/>
              <a:gdLst>
                <a:gd name="T0" fmla="*/ 387350 w 58"/>
                <a:gd name="T1" fmla="*/ 133513 h 39"/>
                <a:gd name="T2" fmla="*/ 113534 w 58"/>
                <a:gd name="T3" fmla="*/ 46729 h 39"/>
                <a:gd name="T4" fmla="*/ 13357 w 58"/>
                <a:gd name="T5" fmla="*/ 260350 h 39"/>
                <a:gd name="T6" fmla="*/ 207032 w 58"/>
                <a:gd name="T7" fmla="*/ 226972 h 39"/>
                <a:gd name="T8" fmla="*/ 387350 w 58"/>
                <a:gd name="T9" fmla="*/ 133513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39"/>
                <a:gd name="T17" fmla="*/ 58 w 58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39">
                  <a:moveTo>
                    <a:pt x="58" y="20"/>
                  </a:moveTo>
                  <a:cubicBezTo>
                    <a:pt x="50" y="6"/>
                    <a:pt x="32" y="0"/>
                    <a:pt x="17" y="7"/>
                  </a:cubicBezTo>
                  <a:cubicBezTo>
                    <a:pt x="5" y="14"/>
                    <a:pt x="0" y="27"/>
                    <a:pt x="2" y="39"/>
                  </a:cubicBezTo>
                  <a:cubicBezTo>
                    <a:pt x="31" y="34"/>
                    <a:pt x="31" y="34"/>
                    <a:pt x="31" y="34"/>
                  </a:cubicBezTo>
                  <a:lnTo>
                    <a:pt x="58" y="20"/>
                  </a:lnTo>
                  <a:close/>
                </a:path>
              </a:pathLst>
            </a:custGeom>
            <a:solidFill>
              <a:srgbClr val="54B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" name="Freeform 23"/>
            <p:cNvSpPr>
              <a:spLocks noEditPoints="1" noChangeArrowheads="1"/>
            </p:cNvSpPr>
            <p:nvPr/>
          </p:nvSpPr>
          <p:spPr bwMode="auto">
            <a:xfrm>
              <a:off x="2801938" y="2700338"/>
              <a:ext cx="327025" cy="200025"/>
            </a:xfrm>
            <a:custGeom>
              <a:avLst/>
              <a:gdLst>
                <a:gd name="T0" fmla="*/ 66740 w 49"/>
                <a:gd name="T1" fmla="*/ 153353 h 30"/>
                <a:gd name="T2" fmla="*/ 93436 w 49"/>
                <a:gd name="T3" fmla="*/ 20003 h 30"/>
                <a:gd name="T4" fmla="*/ 100110 w 49"/>
                <a:gd name="T5" fmla="*/ 20003 h 30"/>
                <a:gd name="T6" fmla="*/ 46718 w 49"/>
                <a:gd name="T7" fmla="*/ 133350 h 30"/>
                <a:gd name="T8" fmla="*/ 73414 w 49"/>
                <a:gd name="T9" fmla="*/ 20003 h 30"/>
                <a:gd name="T10" fmla="*/ 80088 w 49"/>
                <a:gd name="T11" fmla="*/ 20003 h 30"/>
                <a:gd name="T12" fmla="*/ 73414 w 49"/>
                <a:gd name="T13" fmla="*/ 153353 h 30"/>
                <a:gd name="T14" fmla="*/ 126806 w 49"/>
                <a:gd name="T15" fmla="*/ 13335 h 30"/>
                <a:gd name="T16" fmla="*/ 133480 w 49"/>
                <a:gd name="T17" fmla="*/ 13335 h 30"/>
                <a:gd name="T18" fmla="*/ 100110 w 49"/>
                <a:gd name="T19" fmla="*/ 173355 h 30"/>
                <a:gd name="T20" fmla="*/ 146828 w 49"/>
                <a:gd name="T21" fmla="*/ 6668 h 30"/>
                <a:gd name="T22" fmla="*/ 106784 w 49"/>
                <a:gd name="T23" fmla="*/ 180023 h 30"/>
                <a:gd name="T24" fmla="*/ 86762 w 49"/>
                <a:gd name="T25" fmla="*/ 166688 h 30"/>
                <a:gd name="T26" fmla="*/ 140154 w 49"/>
                <a:gd name="T27" fmla="*/ 13335 h 30"/>
                <a:gd name="T28" fmla="*/ 0 w 49"/>
                <a:gd name="T29" fmla="*/ 46673 h 30"/>
                <a:gd name="T30" fmla="*/ 13348 w 49"/>
                <a:gd name="T31" fmla="*/ 33338 h 30"/>
                <a:gd name="T32" fmla="*/ 13348 w 49"/>
                <a:gd name="T33" fmla="*/ 33338 h 30"/>
                <a:gd name="T34" fmla="*/ 120132 w 49"/>
                <a:gd name="T35" fmla="*/ 180023 h 30"/>
                <a:gd name="T36" fmla="*/ 193545 w 49"/>
                <a:gd name="T37" fmla="*/ 0 h 30"/>
                <a:gd name="T38" fmla="*/ 133480 w 49"/>
                <a:gd name="T39" fmla="*/ 186690 h 30"/>
                <a:gd name="T40" fmla="*/ 307003 w 49"/>
                <a:gd name="T41" fmla="*/ 113348 h 30"/>
                <a:gd name="T42" fmla="*/ 286981 w 49"/>
                <a:gd name="T43" fmla="*/ 173355 h 30"/>
                <a:gd name="T44" fmla="*/ 33370 w 49"/>
                <a:gd name="T45" fmla="*/ 120015 h 30"/>
                <a:gd name="T46" fmla="*/ 53392 w 49"/>
                <a:gd name="T47" fmla="*/ 26670 h 30"/>
                <a:gd name="T48" fmla="*/ 60066 w 49"/>
                <a:gd name="T49" fmla="*/ 26670 h 30"/>
                <a:gd name="T50" fmla="*/ 20022 w 49"/>
                <a:gd name="T51" fmla="*/ 100013 h 30"/>
                <a:gd name="T52" fmla="*/ 33370 w 49"/>
                <a:gd name="T53" fmla="*/ 33338 h 30"/>
                <a:gd name="T54" fmla="*/ 40044 w 49"/>
                <a:gd name="T55" fmla="*/ 26670 h 30"/>
                <a:gd name="T56" fmla="*/ 6674 w 49"/>
                <a:gd name="T57" fmla="*/ 73343 h 30"/>
                <a:gd name="T58" fmla="*/ 20022 w 49"/>
                <a:gd name="T59" fmla="*/ 33338 h 30"/>
                <a:gd name="T60" fmla="*/ 266959 w 49"/>
                <a:gd name="T61" fmla="*/ 186690 h 30"/>
                <a:gd name="T62" fmla="*/ 180197 w 49"/>
                <a:gd name="T63" fmla="*/ 0 h 30"/>
                <a:gd name="T64" fmla="*/ 186871 w 49"/>
                <a:gd name="T65" fmla="*/ 0 h 30"/>
                <a:gd name="T66" fmla="*/ 240263 w 49"/>
                <a:gd name="T67" fmla="*/ 193358 h 30"/>
                <a:gd name="T68" fmla="*/ 273633 w 49"/>
                <a:gd name="T69" fmla="*/ 80010 h 30"/>
                <a:gd name="T70" fmla="*/ 233589 w 49"/>
                <a:gd name="T71" fmla="*/ 193358 h 30"/>
                <a:gd name="T72" fmla="*/ 327025 w 49"/>
                <a:gd name="T73" fmla="*/ 140018 h 30"/>
                <a:gd name="T74" fmla="*/ 327025 w 49"/>
                <a:gd name="T75" fmla="*/ 146685 h 30"/>
                <a:gd name="T76" fmla="*/ 220241 w 49"/>
                <a:gd name="T77" fmla="*/ 193358 h 30"/>
                <a:gd name="T78" fmla="*/ 273633 w 49"/>
                <a:gd name="T79" fmla="*/ 180023 h 30"/>
                <a:gd name="T80" fmla="*/ 313677 w 49"/>
                <a:gd name="T81" fmla="*/ 160020 h 30"/>
                <a:gd name="T82" fmla="*/ 307003 w 49"/>
                <a:gd name="T83" fmla="*/ 160020 h 30"/>
                <a:gd name="T84" fmla="*/ 313677 w 49"/>
                <a:gd name="T85" fmla="*/ 120015 h 30"/>
                <a:gd name="T86" fmla="*/ 300329 w 49"/>
                <a:gd name="T87" fmla="*/ 166688 h 30"/>
                <a:gd name="T88" fmla="*/ 253611 w 49"/>
                <a:gd name="T89" fmla="*/ 186690 h 30"/>
                <a:gd name="T90" fmla="*/ 253611 w 49"/>
                <a:gd name="T91" fmla="*/ 60008 h 30"/>
                <a:gd name="T92" fmla="*/ 253611 w 49"/>
                <a:gd name="T93" fmla="*/ 60008 h 30"/>
                <a:gd name="T94" fmla="*/ 160176 w 49"/>
                <a:gd name="T95" fmla="*/ 193358 h 30"/>
                <a:gd name="T96" fmla="*/ 220241 w 49"/>
                <a:gd name="T97" fmla="*/ 26670 h 30"/>
                <a:gd name="T98" fmla="*/ 226915 w 49"/>
                <a:gd name="T99" fmla="*/ 33338 h 30"/>
                <a:gd name="T100" fmla="*/ 140154 w 49"/>
                <a:gd name="T101" fmla="*/ 193358 h 30"/>
                <a:gd name="T102" fmla="*/ 206893 w 49"/>
                <a:gd name="T103" fmla="*/ 13335 h 30"/>
                <a:gd name="T104" fmla="*/ 206893 w 49"/>
                <a:gd name="T105" fmla="*/ 13335 h 30"/>
                <a:gd name="T106" fmla="*/ 200219 w 49"/>
                <a:gd name="T107" fmla="*/ 200025 h 30"/>
                <a:gd name="T108" fmla="*/ 186871 w 49"/>
                <a:gd name="T109" fmla="*/ 200025 h 30"/>
                <a:gd name="T110" fmla="*/ 240263 w 49"/>
                <a:gd name="T111" fmla="*/ 40005 h 30"/>
                <a:gd name="T112" fmla="*/ 180197 w 49"/>
                <a:gd name="T113" fmla="*/ 200025 h 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"/>
                <a:gd name="T172" fmla="*/ 0 h 30"/>
                <a:gd name="T173" fmla="*/ 49 w 49"/>
                <a:gd name="T174" fmla="*/ 30 h 3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" h="30">
                  <a:moveTo>
                    <a:pt x="16" y="2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7" y="2"/>
                    <a:pt x="17" y="2"/>
                    <a:pt x="17" y="2"/>
                  </a:cubicBezTo>
                  <a:lnTo>
                    <a:pt x="16" y="2"/>
                  </a:lnTo>
                  <a:close/>
                  <a:moveTo>
                    <a:pt x="14" y="3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5" y="3"/>
                    <a:pt x="15" y="3"/>
                    <a:pt x="15" y="3"/>
                  </a:cubicBezTo>
                  <a:lnTo>
                    <a:pt x="14" y="3"/>
                  </a:lnTo>
                  <a:close/>
                  <a:moveTo>
                    <a:pt x="13" y="3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13" y="3"/>
                    <a:pt x="13" y="3"/>
                    <a:pt x="13" y="3"/>
                  </a:cubicBezTo>
                  <a:close/>
                  <a:moveTo>
                    <a:pt x="11" y="3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9"/>
                    <a:pt x="7" y="19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1" y="3"/>
                  </a:lnTo>
                  <a:close/>
                  <a:moveTo>
                    <a:pt x="18" y="2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8" y="2"/>
                    <a:pt x="18" y="2"/>
                    <a:pt x="18" y="2"/>
                  </a:cubicBezTo>
                  <a:close/>
                  <a:moveTo>
                    <a:pt x="19" y="2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5"/>
                    <a:pt x="13" y="25"/>
                  </a:cubicBezTo>
                  <a:cubicBezTo>
                    <a:pt x="20" y="2"/>
                    <a:pt x="20" y="2"/>
                    <a:pt x="20" y="2"/>
                  </a:cubicBezTo>
                  <a:lnTo>
                    <a:pt x="19" y="2"/>
                  </a:lnTo>
                  <a:close/>
                  <a:moveTo>
                    <a:pt x="22" y="1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22" y="1"/>
                  </a:lnTo>
                  <a:close/>
                  <a:moveTo>
                    <a:pt x="24" y="1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24" y="1"/>
                    <a:pt x="24" y="1"/>
                    <a:pt x="24" y="1"/>
                  </a:cubicBezTo>
                  <a:close/>
                  <a:moveTo>
                    <a:pt x="21" y="2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21" y="1"/>
                    <a:pt x="21" y="1"/>
                    <a:pt x="21" y="1"/>
                  </a:cubicBezTo>
                  <a:lnTo>
                    <a:pt x="21" y="2"/>
                  </a:lnTo>
                  <a:close/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5"/>
                    <a:pt x="1" y="5"/>
                    <a:pt x="1" y="5"/>
                  </a:cubicBezTo>
                  <a:lnTo>
                    <a:pt x="0" y="5"/>
                  </a:lnTo>
                  <a:close/>
                  <a:moveTo>
                    <a:pt x="2" y="5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5"/>
                    <a:pt x="2" y="5"/>
                    <a:pt x="2" y="5"/>
                  </a:cubicBezTo>
                  <a:close/>
                  <a:moveTo>
                    <a:pt x="26" y="1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8" y="27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6" y="1"/>
                  </a:lnTo>
                  <a:close/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9" y="0"/>
                    <a:pt x="29" y="0"/>
                    <a:pt x="29" y="0"/>
                  </a:cubicBezTo>
                  <a:close/>
                  <a:moveTo>
                    <a:pt x="43" y="26"/>
                  </a:move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lose/>
                  <a:moveTo>
                    <a:pt x="10" y="4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8"/>
                    <a:pt x="6" y="18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8" y="4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7"/>
                    <a:pt x="5" y="17"/>
                  </a:cubicBezTo>
                  <a:cubicBezTo>
                    <a:pt x="9" y="4"/>
                    <a:pt x="9" y="4"/>
                    <a:pt x="9" y="4"/>
                  </a:cubicBezTo>
                  <a:lnTo>
                    <a:pt x="8" y="4"/>
                  </a:lnTo>
                  <a:close/>
                  <a:moveTo>
                    <a:pt x="7" y="4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7" y="4"/>
                    <a:pt x="7" y="4"/>
                    <a:pt x="7" y="4"/>
                  </a:cubicBezTo>
                  <a:close/>
                  <a:moveTo>
                    <a:pt x="5" y="5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5" y="5"/>
                  </a:lnTo>
                  <a:close/>
                  <a:moveTo>
                    <a:pt x="3" y="5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1"/>
                    <a:pt x="2" y="12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3" y="5"/>
                  </a:lnTo>
                  <a:close/>
                  <a:moveTo>
                    <a:pt x="43" y="14"/>
                  </a:move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40" y="28"/>
                    <a:pt x="40" y="28"/>
                  </a:cubicBezTo>
                  <a:cubicBezTo>
                    <a:pt x="44" y="15"/>
                    <a:pt x="44" y="15"/>
                    <a:pt x="44" y="15"/>
                  </a:cubicBezTo>
                  <a:lnTo>
                    <a:pt x="43" y="14"/>
                  </a:lnTo>
                  <a:close/>
                  <a:moveTo>
                    <a:pt x="27" y="0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7" y="0"/>
                  </a:lnTo>
                  <a:close/>
                  <a:moveTo>
                    <a:pt x="41" y="12"/>
                  </a:move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42" y="13"/>
                    <a:pt x="42" y="13"/>
                    <a:pt x="42" y="13"/>
                  </a:cubicBezTo>
                  <a:lnTo>
                    <a:pt x="41" y="12"/>
                  </a:lnTo>
                  <a:close/>
                  <a:moveTo>
                    <a:pt x="40" y="11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5" y="29"/>
                    <a:pt x="35" y="29"/>
                  </a:cubicBezTo>
                  <a:cubicBezTo>
                    <a:pt x="40" y="11"/>
                    <a:pt x="40" y="11"/>
                    <a:pt x="40" y="11"/>
                  </a:cubicBezTo>
                  <a:close/>
                  <a:moveTo>
                    <a:pt x="49" y="22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9" y="22"/>
                    <a:pt x="49" y="22"/>
                  </a:cubicBezTo>
                  <a:close/>
                  <a:moveTo>
                    <a:pt x="39" y="10"/>
                  </a:move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9" y="10"/>
                    <a:pt x="39" y="10"/>
                    <a:pt x="39" y="10"/>
                  </a:cubicBezTo>
                  <a:close/>
                  <a:moveTo>
                    <a:pt x="45" y="16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5" y="16"/>
                    <a:pt x="45" y="16"/>
                    <a:pt x="45" y="16"/>
                  </a:cubicBezTo>
                  <a:close/>
                  <a:moveTo>
                    <a:pt x="47" y="24"/>
                  </a:move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7" y="24"/>
                    <a:pt x="47" y="24"/>
                  </a:cubicBezTo>
                  <a:close/>
                  <a:moveTo>
                    <a:pt x="45" y="25"/>
                  </a:move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5"/>
                    <a:pt x="45" y="25"/>
                    <a:pt x="45" y="25"/>
                  </a:cubicBezTo>
                  <a:close/>
                  <a:moveTo>
                    <a:pt x="42" y="13"/>
                  </a:moveTo>
                  <a:cubicBezTo>
                    <a:pt x="38" y="29"/>
                    <a:pt x="38" y="29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3" y="14"/>
                    <a:pt x="43" y="14"/>
                    <a:pt x="43" y="14"/>
                  </a:cubicBezTo>
                  <a:lnTo>
                    <a:pt x="42" y="13"/>
                  </a:lnTo>
                  <a:close/>
                  <a:moveTo>
                    <a:pt x="38" y="9"/>
                  </a:move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2" y="30"/>
                    <a:pt x="32" y="30"/>
                  </a:cubicBezTo>
                  <a:cubicBezTo>
                    <a:pt x="38" y="9"/>
                    <a:pt x="38" y="9"/>
                    <a:pt x="38" y="9"/>
                  </a:cubicBezTo>
                  <a:close/>
                  <a:moveTo>
                    <a:pt x="32" y="3"/>
                  </a:move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33" y="3"/>
                    <a:pt x="33" y="3"/>
                    <a:pt x="33" y="3"/>
                  </a:cubicBezTo>
                  <a:lnTo>
                    <a:pt x="32" y="3"/>
                  </a:lnTo>
                  <a:close/>
                  <a:moveTo>
                    <a:pt x="33" y="4"/>
                  </a:moveTo>
                  <a:cubicBezTo>
                    <a:pt x="25" y="29"/>
                    <a:pt x="25" y="29"/>
                    <a:pt x="25" y="29"/>
                  </a:cubicBezTo>
                  <a:cubicBezTo>
                    <a:pt x="26" y="29"/>
                    <a:pt x="26" y="29"/>
                    <a:pt x="26" y="30"/>
                  </a:cubicBezTo>
                  <a:cubicBezTo>
                    <a:pt x="34" y="5"/>
                    <a:pt x="34" y="5"/>
                    <a:pt x="34" y="5"/>
                  </a:cubicBezTo>
                  <a:lnTo>
                    <a:pt x="33" y="4"/>
                  </a:lnTo>
                  <a:close/>
                  <a:moveTo>
                    <a:pt x="30" y="1"/>
                  </a:move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2" y="29"/>
                  </a:cubicBezTo>
                  <a:cubicBezTo>
                    <a:pt x="30" y="1"/>
                    <a:pt x="30" y="1"/>
                    <a:pt x="30" y="1"/>
                  </a:cubicBezTo>
                  <a:close/>
                  <a:moveTo>
                    <a:pt x="31" y="2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31" y="2"/>
                    <a:pt x="31" y="2"/>
                    <a:pt x="31" y="2"/>
                  </a:cubicBezTo>
                  <a:close/>
                  <a:moveTo>
                    <a:pt x="37" y="8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7" y="8"/>
                    <a:pt x="37" y="8"/>
                    <a:pt x="37" y="8"/>
                  </a:cubicBezTo>
                  <a:close/>
                  <a:moveTo>
                    <a:pt x="36" y="6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9" y="30"/>
                    <a:pt x="29" y="30"/>
                  </a:cubicBezTo>
                  <a:cubicBezTo>
                    <a:pt x="36" y="7"/>
                    <a:pt x="36" y="7"/>
                    <a:pt x="36" y="7"/>
                  </a:cubicBezTo>
                  <a:lnTo>
                    <a:pt x="36" y="6"/>
                  </a:lnTo>
                  <a:close/>
                  <a:moveTo>
                    <a:pt x="34" y="5"/>
                  </a:move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35" y="6"/>
                    <a:pt x="35" y="6"/>
                    <a:pt x="35" y="6"/>
                  </a:cubicBezTo>
                  <a:lnTo>
                    <a:pt x="34" y="5"/>
                  </a:lnTo>
                  <a:close/>
                </a:path>
              </a:pathLst>
            </a:custGeom>
            <a:solidFill>
              <a:srgbClr val="54B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" name="Freeform 24"/>
            <p:cNvSpPr>
              <a:spLocks noEditPoints="1" noChangeArrowheads="1"/>
            </p:cNvSpPr>
            <p:nvPr/>
          </p:nvSpPr>
          <p:spPr bwMode="auto">
            <a:xfrm>
              <a:off x="547688" y="2414588"/>
              <a:ext cx="714375" cy="646113"/>
            </a:xfrm>
            <a:custGeom>
              <a:avLst/>
              <a:gdLst>
                <a:gd name="T0" fmla="*/ 547465 w 107"/>
                <a:gd name="T1" fmla="*/ 0 h 97"/>
                <a:gd name="T2" fmla="*/ 447319 w 107"/>
                <a:gd name="T3" fmla="*/ 0 h 97"/>
                <a:gd name="T4" fmla="*/ 173586 w 107"/>
                <a:gd name="T5" fmla="*/ 0 h 97"/>
                <a:gd name="T6" fmla="*/ 0 w 107"/>
                <a:gd name="T7" fmla="*/ 166524 h 97"/>
                <a:gd name="T8" fmla="*/ 0 w 107"/>
                <a:gd name="T9" fmla="*/ 193168 h 97"/>
                <a:gd name="T10" fmla="*/ 0 w 107"/>
                <a:gd name="T11" fmla="*/ 326387 h 97"/>
                <a:gd name="T12" fmla="*/ 173586 w 107"/>
                <a:gd name="T13" fmla="*/ 492911 h 97"/>
                <a:gd name="T14" fmla="*/ 307115 w 107"/>
                <a:gd name="T15" fmla="*/ 492911 h 97"/>
                <a:gd name="T16" fmla="*/ 587523 w 107"/>
                <a:gd name="T17" fmla="*/ 646113 h 97"/>
                <a:gd name="T18" fmla="*/ 540789 w 107"/>
                <a:gd name="T19" fmla="*/ 492911 h 97"/>
                <a:gd name="T20" fmla="*/ 547465 w 107"/>
                <a:gd name="T21" fmla="*/ 492911 h 97"/>
                <a:gd name="T22" fmla="*/ 714375 w 107"/>
                <a:gd name="T23" fmla="*/ 326387 h 97"/>
                <a:gd name="T24" fmla="*/ 714375 w 107"/>
                <a:gd name="T25" fmla="*/ 166524 h 97"/>
                <a:gd name="T26" fmla="*/ 547465 w 107"/>
                <a:gd name="T27" fmla="*/ 0 h 97"/>
                <a:gd name="T28" fmla="*/ 180263 w 107"/>
                <a:gd name="T29" fmla="*/ 293082 h 97"/>
                <a:gd name="T30" fmla="*/ 140204 w 107"/>
                <a:gd name="T31" fmla="*/ 253116 h 97"/>
                <a:gd name="T32" fmla="*/ 180263 w 107"/>
                <a:gd name="T33" fmla="*/ 213151 h 97"/>
                <a:gd name="T34" fmla="*/ 220321 w 107"/>
                <a:gd name="T35" fmla="*/ 253116 h 97"/>
                <a:gd name="T36" fmla="*/ 180263 w 107"/>
                <a:gd name="T37" fmla="*/ 293082 h 97"/>
                <a:gd name="T38" fmla="*/ 293762 w 107"/>
                <a:gd name="T39" fmla="*/ 293082 h 97"/>
                <a:gd name="T40" fmla="*/ 253703 w 107"/>
                <a:gd name="T41" fmla="*/ 253116 h 97"/>
                <a:gd name="T42" fmla="*/ 293762 w 107"/>
                <a:gd name="T43" fmla="*/ 213151 h 97"/>
                <a:gd name="T44" fmla="*/ 333820 w 107"/>
                <a:gd name="T45" fmla="*/ 253116 h 97"/>
                <a:gd name="T46" fmla="*/ 293762 w 107"/>
                <a:gd name="T47" fmla="*/ 293082 h 97"/>
                <a:gd name="T48" fmla="*/ 413937 w 107"/>
                <a:gd name="T49" fmla="*/ 293082 h 97"/>
                <a:gd name="T50" fmla="*/ 373878 w 107"/>
                <a:gd name="T51" fmla="*/ 253116 h 97"/>
                <a:gd name="T52" fmla="*/ 413937 w 107"/>
                <a:gd name="T53" fmla="*/ 213151 h 97"/>
                <a:gd name="T54" fmla="*/ 453995 w 107"/>
                <a:gd name="T55" fmla="*/ 253116 h 97"/>
                <a:gd name="T56" fmla="*/ 413937 w 107"/>
                <a:gd name="T57" fmla="*/ 293082 h 97"/>
                <a:gd name="T58" fmla="*/ 527436 w 107"/>
                <a:gd name="T59" fmla="*/ 293082 h 97"/>
                <a:gd name="T60" fmla="*/ 487377 w 107"/>
                <a:gd name="T61" fmla="*/ 253116 h 97"/>
                <a:gd name="T62" fmla="*/ 527436 w 107"/>
                <a:gd name="T63" fmla="*/ 213151 h 97"/>
                <a:gd name="T64" fmla="*/ 567494 w 107"/>
                <a:gd name="T65" fmla="*/ 253116 h 97"/>
                <a:gd name="T66" fmla="*/ 527436 w 107"/>
                <a:gd name="T67" fmla="*/ 293082 h 9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97"/>
                <a:gd name="T104" fmla="*/ 107 w 107"/>
                <a:gd name="T105" fmla="*/ 97 h 9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97">
                  <a:moveTo>
                    <a:pt x="82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3"/>
                    <a:pt x="12" y="74"/>
                    <a:pt x="26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95" y="74"/>
                    <a:pt x="107" y="63"/>
                    <a:pt x="107" y="49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7" y="11"/>
                    <a:pt x="95" y="0"/>
                    <a:pt x="82" y="0"/>
                  </a:cubicBezTo>
                  <a:close/>
                  <a:moveTo>
                    <a:pt x="27" y="44"/>
                  </a:moveTo>
                  <a:cubicBezTo>
                    <a:pt x="24" y="44"/>
                    <a:pt x="21" y="41"/>
                    <a:pt x="21" y="38"/>
                  </a:cubicBezTo>
                  <a:cubicBezTo>
                    <a:pt x="21" y="34"/>
                    <a:pt x="24" y="32"/>
                    <a:pt x="27" y="32"/>
                  </a:cubicBezTo>
                  <a:cubicBezTo>
                    <a:pt x="30" y="32"/>
                    <a:pt x="33" y="34"/>
                    <a:pt x="33" y="38"/>
                  </a:cubicBezTo>
                  <a:cubicBezTo>
                    <a:pt x="33" y="41"/>
                    <a:pt x="30" y="44"/>
                    <a:pt x="27" y="44"/>
                  </a:cubicBezTo>
                  <a:close/>
                  <a:moveTo>
                    <a:pt x="44" y="44"/>
                  </a:moveTo>
                  <a:cubicBezTo>
                    <a:pt x="41" y="44"/>
                    <a:pt x="38" y="41"/>
                    <a:pt x="38" y="38"/>
                  </a:cubicBezTo>
                  <a:cubicBezTo>
                    <a:pt x="38" y="34"/>
                    <a:pt x="41" y="32"/>
                    <a:pt x="44" y="32"/>
                  </a:cubicBezTo>
                  <a:cubicBezTo>
                    <a:pt x="47" y="32"/>
                    <a:pt x="50" y="34"/>
                    <a:pt x="50" y="38"/>
                  </a:cubicBezTo>
                  <a:cubicBezTo>
                    <a:pt x="50" y="41"/>
                    <a:pt x="47" y="44"/>
                    <a:pt x="44" y="44"/>
                  </a:cubicBezTo>
                  <a:close/>
                  <a:moveTo>
                    <a:pt x="62" y="44"/>
                  </a:moveTo>
                  <a:cubicBezTo>
                    <a:pt x="59" y="44"/>
                    <a:pt x="56" y="41"/>
                    <a:pt x="56" y="38"/>
                  </a:cubicBezTo>
                  <a:cubicBezTo>
                    <a:pt x="56" y="34"/>
                    <a:pt x="59" y="32"/>
                    <a:pt x="62" y="32"/>
                  </a:cubicBezTo>
                  <a:cubicBezTo>
                    <a:pt x="66" y="32"/>
                    <a:pt x="68" y="34"/>
                    <a:pt x="68" y="38"/>
                  </a:cubicBezTo>
                  <a:cubicBezTo>
                    <a:pt x="68" y="41"/>
                    <a:pt x="66" y="44"/>
                    <a:pt x="62" y="44"/>
                  </a:cubicBezTo>
                  <a:close/>
                  <a:moveTo>
                    <a:pt x="79" y="44"/>
                  </a:moveTo>
                  <a:cubicBezTo>
                    <a:pt x="76" y="44"/>
                    <a:pt x="73" y="41"/>
                    <a:pt x="73" y="38"/>
                  </a:cubicBezTo>
                  <a:cubicBezTo>
                    <a:pt x="73" y="34"/>
                    <a:pt x="76" y="32"/>
                    <a:pt x="79" y="32"/>
                  </a:cubicBezTo>
                  <a:cubicBezTo>
                    <a:pt x="83" y="32"/>
                    <a:pt x="85" y="34"/>
                    <a:pt x="85" y="38"/>
                  </a:cubicBezTo>
                  <a:cubicBezTo>
                    <a:pt x="85" y="41"/>
                    <a:pt x="83" y="44"/>
                    <a:pt x="79" y="44"/>
                  </a:cubicBezTo>
                  <a:close/>
                </a:path>
              </a:pathLst>
            </a:custGeom>
            <a:solidFill>
              <a:srgbClr val="9CB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6" name="Freeform 25"/>
            <p:cNvSpPr>
              <a:spLocks noChangeArrowheads="1"/>
            </p:cNvSpPr>
            <p:nvPr/>
          </p:nvSpPr>
          <p:spPr bwMode="auto">
            <a:xfrm>
              <a:off x="2501900" y="2974975"/>
              <a:ext cx="527050" cy="400050"/>
            </a:xfrm>
            <a:custGeom>
              <a:avLst/>
              <a:gdLst>
                <a:gd name="T0" fmla="*/ 353590 w 79"/>
                <a:gd name="T1" fmla="*/ 400050 h 60"/>
                <a:gd name="T2" fmla="*/ 13343 w 79"/>
                <a:gd name="T3" fmla="*/ 400050 h 60"/>
                <a:gd name="T4" fmla="*/ 0 w 79"/>
                <a:gd name="T5" fmla="*/ 386715 h 60"/>
                <a:gd name="T6" fmla="*/ 13343 w 79"/>
                <a:gd name="T7" fmla="*/ 373380 h 60"/>
                <a:gd name="T8" fmla="*/ 353590 w 79"/>
                <a:gd name="T9" fmla="*/ 373380 h 60"/>
                <a:gd name="T10" fmla="*/ 507035 w 79"/>
                <a:gd name="T11" fmla="*/ 220028 h 60"/>
                <a:gd name="T12" fmla="*/ 507035 w 79"/>
                <a:gd name="T13" fmla="*/ 13335 h 60"/>
                <a:gd name="T14" fmla="*/ 513707 w 79"/>
                <a:gd name="T15" fmla="*/ 0 h 60"/>
                <a:gd name="T16" fmla="*/ 527050 w 79"/>
                <a:gd name="T17" fmla="*/ 13335 h 60"/>
                <a:gd name="T18" fmla="*/ 527050 w 79"/>
                <a:gd name="T19" fmla="*/ 220028 h 60"/>
                <a:gd name="T20" fmla="*/ 353590 w 79"/>
                <a:gd name="T21" fmla="*/ 400050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9"/>
                <a:gd name="T34" fmla="*/ 0 h 60"/>
                <a:gd name="T35" fmla="*/ 79 w 79"/>
                <a:gd name="T36" fmla="*/ 60 h 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9" h="60">
                  <a:moveTo>
                    <a:pt x="53" y="60"/>
                  </a:moveTo>
                  <a:cubicBezTo>
                    <a:pt x="2" y="60"/>
                    <a:pt x="2" y="60"/>
                    <a:pt x="2" y="60"/>
                  </a:cubicBezTo>
                  <a:cubicBezTo>
                    <a:pt x="1" y="60"/>
                    <a:pt x="0" y="59"/>
                    <a:pt x="0" y="58"/>
                  </a:cubicBezTo>
                  <a:cubicBezTo>
                    <a:pt x="0" y="57"/>
                    <a:pt x="1" y="56"/>
                    <a:pt x="2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65" y="56"/>
                    <a:pt x="76" y="46"/>
                    <a:pt x="76" y="33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1"/>
                    <a:pt x="77" y="0"/>
                    <a:pt x="77" y="0"/>
                  </a:cubicBezTo>
                  <a:cubicBezTo>
                    <a:pt x="78" y="0"/>
                    <a:pt x="79" y="1"/>
                    <a:pt x="79" y="2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48"/>
                    <a:pt x="67" y="60"/>
                    <a:pt x="53" y="6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7" name="Freeform 26"/>
            <p:cNvSpPr>
              <a:spLocks noChangeArrowheads="1"/>
            </p:cNvSpPr>
            <p:nvPr/>
          </p:nvSpPr>
          <p:spPr bwMode="auto">
            <a:xfrm>
              <a:off x="2555875" y="1212850"/>
              <a:ext cx="493713" cy="414338"/>
            </a:xfrm>
            <a:custGeom>
              <a:avLst/>
              <a:gdLst>
                <a:gd name="T0" fmla="*/ 480369 w 74"/>
                <a:gd name="T1" fmla="*/ 414338 h 62"/>
                <a:gd name="T2" fmla="*/ 473698 w 74"/>
                <a:gd name="T3" fmla="*/ 400972 h 62"/>
                <a:gd name="T4" fmla="*/ 473698 w 74"/>
                <a:gd name="T5" fmla="*/ 173755 h 62"/>
                <a:gd name="T6" fmla="*/ 313574 w 74"/>
                <a:gd name="T7" fmla="*/ 20049 h 62"/>
                <a:gd name="T8" fmla="*/ 13344 w 74"/>
                <a:gd name="T9" fmla="*/ 20049 h 62"/>
                <a:gd name="T10" fmla="*/ 0 w 74"/>
                <a:gd name="T11" fmla="*/ 6683 h 62"/>
                <a:gd name="T12" fmla="*/ 13344 w 74"/>
                <a:gd name="T13" fmla="*/ 0 h 62"/>
                <a:gd name="T14" fmla="*/ 313574 w 74"/>
                <a:gd name="T15" fmla="*/ 0 h 62"/>
                <a:gd name="T16" fmla="*/ 493713 w 74"/>
                <a:gd name="T17" fmla="*/ 173755 h 62"/>
                <a:gd name="T18" fmla="*/ 493713 w 74"/>
                <a:gd name="T19" fmla="*/ 400972 h 62"/>
                <a:gd name="T20" fmla="*/ 480369 w 74"/>
                <a:gd name="T21" fmla="*/ 414338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"/>
                <a:gd name="T34" fmla="*/ 0 h 62"/>
                <a:gd name="T35" fmla="*/ 74 w 74"/>
                <a:gd name="T36" fmla="*/ 62 h 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" h="62">
                  <a:moveTo>
                    <a:pt x="72" y="62"/>
                  </a:moveTo>
                  <a:cubicBezTo>
                    <a:pt x="71" y="62"/>
                    <a:pt x="71" y="61"/>
                    <a:pt x="71" y="60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1" y="14"/>
                    <a:pt x="60" y="3"/>
                    <a:pt x="47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62" y="0"/>
                    <a:pt x="74" y="12"/>
                    <a:pt x="74" y="26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1"/>
                    <a:pt x="73" y="62"/>
                    <a:pt x="72" y="6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9" name="Freeform 27"/>
            <p:cNvSpPr>
              <a:spLocks noChangeArrowheads="1"/>
            </p:cNvSpPr>
            <p:nvPr/>
          </p:nvSpPr>
          <p:spPr bwMode="auto">
            <a:xfrm>
              <a:off x="3009900" y="2227263"/>
              <a:ext cx="19050" cy="227013"/>
            </a:xfrm>
            <a:custGeom>
              <a:avLst/>
              <a:gdLst>
                <a:gd name="T0" fmla="*/ 6350 w 3"/>
                <a:gd name="T1" fmla="*/ 227013 h 34"/>
                <a:gd name="T2" fmla="*/ 0 w 3"/>
                <a:gd name="T3" fmla="*/ 213659 h 34"/>
                <a:gd name="T4" fmla="*/ 0 w 3"/>
                <a:gd name="T5" fmla="*/ 13354 h 34"/>
                <a:gd name="T6" fmla="*/ 6350 w 3"/>
                <a:gd name="T7" fmla="*/ 0 h 34"/>
                <a:gd name="T8" fmla="*/ 19050 w 3"/>
                <a:gd name="T9" fmla="*/ 13354 h 34"/>
                <a:gd name="T10" fmla="*/ 19050 w 3"/>
                <a:gd name="T11" fmla="*/ 213659 h 34"/>
                <a:gd name="T12" fmla="*/ 6350 w 3"/>
                <a:gd name="T13" fmla="*/ 227013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4"/>
                <a:gd name="T23" fmla="*/ 3 w 3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4">
                  <a:moveTo>
                    <a:pt x="1" y="34"/>
                  </a:moveTo>
                  <a:cubicBezTo>
                    <a:pt x="1" y="34"/>
                    <a:pt x="0" y="33"/>
                    <a:pt x="0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2" y="34"/>
                    <a:pt x="1" y="3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0" name="Freeform 28"/>
            <p:cNvSpPr>
              <a:spLocks noChangeArrowheads="1"/>
            </p:cNvSpPr>
            <p:nvPr/>
          </p:nvSpPr>
          <p:spPr bwMode="auto">
            <a:xfrm>
              <a:off x="860425" y="2954338"/>
              <a:ext cx="601663" cy="312738"/>
            </a:xfrm>
            <a:custGeom>
              <a:avLst/>
              <a:gdLst>
                <a:gd name="T0" fmla="*/ 588293 w 90"/>
                <a:gd name="T1" fmla="*/ 312738 h 47"/>
                <a:gd name="T2" fmla="*/ 173814 w 90"/>
                <a:gd name="T3" fmla="*/ 312738 h 47"/>
                <a:gd name="T4" fmla="*/ 0 w 90"/>
                <a:gd name="T5" fmla="*/ 139734 h 47"/>
                <a:gd name="T6" fmla="*/ 0 w 90"/>
                <a:gd name="T7" fmla="*/ 13308 h 47"/>
                <a:gd name="T8" fmla="*/ 6685 w 90"/>
                <a:gd name="T9" fmla="*/ 0 h 47"/>
                <a:gd name="T10" fmla="*/ 20055 w 90"/>
                <a:gd name="T11" fmla="*/ 13308 h 47"/>
                <a:gd name="T12" fmla="*/ 20055 w 90"/>
                <a:gd name="T13" fmla="*/ 139734 h 47"/>
                <a:gd name="T14" fmla="*/ 173814 w 90"/>
                <a:gd name="T15" fmla="*/ 292776 h 47"/>
                <a:gd name="T16" fmla="*/ 588293 w 90"/>
                <a:gd name="T17" fmla="*/ 292776 h 47"/>
                <a:gd name="T18" fmla="*/ 601663 w 90"/>
                <a:gd name="T19" fmla="*/ 306084 h 47"/>
                <a:gd name="T20" fmla="*/ 588293 w 90"/>
                <a:gd name="T21" fmla="*/ 312738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47"/>
                <a:gd name="T35" fmla="*/ 90 w 90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47">
                  <a:moveTo>
                    <a:pt x="88" y="47"/>
                  </a:moveTo>
                  <a:cubicBezTo>
                    <a:pt x="26" y="47"/>
                    <a:pt x="26" y="47"/>
                    <a:pt x="26" y="47"/>
                  </a:cubicBezTo>
                  <a:cubicBezTo>
                    <a:pt x="12" y="47"/>
                    <a:pt x="0" y="35"/>
                    <a:pt x="0" y="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4"/>
                    <a:pt x="14" y="44"/>
                    <a:pt x="26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9" y="44"/>
                    <a:pt x="90" y="45"/>
                    <a:pt x="90" y="46"/>
                  </a:cubicBezTo>
                  <a:cubicBezTo>
                    <a:pt x="90" y="46"/>
                    <a:pt x="89" y="47"/>
                    <a:pt x="88" y="4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" name="Freeform 29"/>
            <p:cNvSpPr>
              <a:spLocks noChangeArrowheads="1"/>
            </p:cNvSpPr>
            <p:nvPr/>
          </p:nvSpPr>
          <p:spPr bwMode="auto">
            <a:xfrm>
              <a:off x="768350" y="1960563"/>
              <a:ext cx="279400" cy="427038"/>
            </a:xfrm>
            <a:custGeom>
              <a:avLst/>
              <a:gdLst>
                <a:gd name="T0" fmla="*/ 266095 w 42"/>
                <a:gd name="T1" fmla="*/ 427038 h 64"/>
                <a:gd name="T2" fmla="*/ 252790 w 42"/>
                <a:gd name="T3" fmla="*/ 420365 h 64"/>
                <a:gd name="T4" fmla="*/ 252790 w 42"/>
                <a:gd name="T5" fmla="*/ 173484 h 64"/>
                <a:gd name="T6" fmla="*/ 99786 w 42"/>
                <a:gd name="T7" fmla="*/ 20017 h 64"/>
                <a:gd name="T8" fmla="*/ 13305 w 42"/>
                <a:gd name="T9" fmla="*/ 20017 h 64"/>
                <a:gd name="T10" fmla="*/ 0 w 42"/>
                <a:gd name="T11" fmla="*/ 6672 h 64"/>
                <a:gd name="T12" fmla="*/ 13305 w 42"/>
                <a:gd name="T13" fmla="*/ 0 h 64"/>
                <a:gd name="T14" fmla="*/ 99786 w 42"/>
                <a:gd name="T15" fmla="*/ 0 h 64"/>
                <a:gd name="T16" fmla="*/ 279400 w 42"/>
                <a:gd name="T17" fmla="*/ 173484 h 64"/>
                <a:gd name="T18" fmla="*/ 279400 w 42"/>
                <a:gd name="T19" fmla="*/ 420365 h 64"/>
                <a:gd name="T20" fmla="*/ 266095 w 42"/>
                <a:gd name="T21" fmla="*/ 427038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64"/>
                <a:gd name="T35" fmla="*/ 42 w 42"/>
                <a:gd name="T36" fmla="*/ 64 h 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64">
                  <a:moveTo>
                    <a:pt x="40" y="64"/>
                  </a:moveTo>
                  <a:cubicBezTo>
                    <a:pt x="39" y="64"/>
                    <a:pt x="38" y="64"/>
                    <a:pt x="38" y="63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14"/>
                    <a:pt x="28" y="3"/>
                    <a:pt x="15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0" y="0"/>
                    <a:pt x="42" y="12"/>
                    <a:pt x="42" y="26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64"/>
                    <a:pt x="41" y="64"/>
                    <a:pt x="40" y="6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2" name="Freeform 30"/>
            <p:cNvSpPr>
              <a:spLocks noChangeArrowheads="1"/>
            </p:cNvSpPr>
            <p:nvPr/>
          </p:nvSpPr>
          <p:spPr bwMode="auto">
            <a:xfrm>
              <a:off x="381000" y="1539875"/>
              <a:ext cx="893763" cy="187325"/>
            </a:xfrm>
            <a:custGeom>
              <a:avLst/>
              <a:gdLst>
                <a:gd name="T0" fmla="*/ 6670 w 134"/>
                <a:gd name="T1" fmla="*/ 187325 h 28"/>
                <a:gd name="T2" fmla="*/ 0 w 134"/>
                <a:gd name="T3" fmla="*/ 173945 h 28"/>
                <a:gd name="T4" fmla="*/ 173417 w 134"/>
                <a:gd name="T5" fmla="*/ 0 h 28"/>
                <a:gd name="T6" fmla="*/ 887093 w 134"/>
                <a:gd name="T7" fmla="*/ 0 h 28"/>
                <a:gd name="T8" fmla="*/ 893763 w 134"/>
                <a:gd name="T9" fmla="*/ 13380 h 28"/>
                <a:gd name="T10" fmla="*/ 887093 w 134"/>
                <a:gd name="T11" fmla="*/ 20071 h 28"/>
                <a:gd name="T12" fmla="*/ 173417 w 134"/>
                <a:gd name="T13" fmla="*/ 20071 h 28"/>
                <a:gd name="T14" fmla="*/ 20010 w 134"/>
                <a:gd name="T15" fmla="*/ 173945 h 28"/>
                <a:gd name="T16" fmla="*/ 6670 w 134"/>
                <a:gd name="T17" fmla="*/ 187325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28"/>
                <a:gd name="T29" fmla="*/ 134 w 134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28">
                  <a:moveTo>
                    <a:pt x="1" y="28"/>
                  </a:moveTo>
                  <a:cubicBezTo>
                    <a:pt x="0" y="28"/>
                    <a:pt x="0" y="27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4" y="0"/>
                    <a:pt x="134" y="1"/>
                    <a:pt x="134" y="2"/>
                  </a:cubicBezTo>
                  <a:cubicBezTo>
                    <a:pt x="134" y="2"/>
                    <a:pt x="134" y="3"/>
                    <a:pt x="133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13" y="3"/>
                    <a:pt x="3" y="13"/>
                    <a:pt x="3" y="26"/>
                  </a:cubicBezTo>
                  <a:cubicBezTo>
                    <a:pt x="3" y="27"/>
                    <a:pt x="2" y="28"/>
                    <a:pt x="1" y="2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3" name="Freeform 31"/>
            <p:cNvSpPr>
              <a:spLocks noChangeArrowheads="1"/>
            </p:cNvSpPr>
            <p:nvPr/>
          </p:nvSpPr>
          <p:spPr bwMode="auto">
            <a:xfrm>
              <a:off x="1020763" y="2114550"/>
              <a:ext cx="407988" cy="219075"/>
            </a:xfrm>
            <a:custGeom>
              <a:avLst/>
              <a:gdLst>
                <a:gd name="T0" fmla="*/ 13377 w 61"/>
                <a:gd name="T1" fmla="*/ 219075 h 33"/>
                <a:gd name="T2" fmla="*/ 0 w 61"/>
                <a:gd name="T3" fmla="*/ 212436 h 33"/>
                <a:gd name="T4" fmla="*/ 0 w 61"/>
                <a:gd name="T5" fmla="*/ 92941 h 33"/>
                <a:gd name="T6" fmla="*/ 93637 w 61"/>
                <a:gd name="T7" fmla="*/ 0 h 33"/>
                <a:gd name="T8" fmla="*/ 401300 w 61"/>
                <a:gd name="T9" fmla="*/ 0 h 33"/>
                <a:gd name="T10" fmla="*/ 407988 w 61"/>
                <a:gd name="T11" fmla="*/ 13277 h 33"/>
                <a:gd name="T12" fmla="*/ 401300 w 61"/>
                <a:gd name="T13" fmla="*/ 19916 h 33"/>
                <a:gd name="T14" fmla="*/ 93637 w 61"/>
                <a:gd name="T15" fmla="*/ 19916 h 33"/>
                <a:gd name="T16" fmla="*/ 26753 w 61"/>
                <a:gd name="T17" fmla="*/ 92941 h 33"/>
                <a:gd name="T18" fmla="*/ 26753 w 61"/>
                <a:gd name="T19" fmla="*/ 212436 h 33"/>
                <a:gd name="T20" fmla="*/ 13377 w 61"/>
                <a:gd name="T21" fmla="*/ 219075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"/>
                <a:gd name="T34" fmla="*/ 0 h 33"/>
                <a:gd name="T35" fmla="*/ 61 w 61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" h="33">
                  <a:moveTo>
                    <a:pt x="2" y="33"/>
                  </a:moveTo>
                  <a:cubicBezTo>
                    <a:pt x="1" y="33"/>
                    <a:pt x="0" y="33"/>
                    <a:pt x="0" y="3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0"/>
                    <a:pt x="61" y="1"/>
                    <a:pt x="61" y="2"/>
                  </a:cubicBezTo>
                  <a:cubicBezTo>
                    <a:pt x="61" y="3"/>
                    <a:pt x="61" y="3"/>
                    <a:pt x="60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8" y="3"/>
                    <a:pt x="4" y="8"/>
                    <a:pt x="4" y="14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3"/>
                    <a:pt x="3" y="33"/>
                    <a:pt x="2" y="3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4" name="Freeform 32"/>
            <p:cNvSpPr>
              <a:spLocks noChangeArrowheads="1"/>
            </p:cNvSpPr>
            <p:nvPr/>
          </p:nvSpPr>
          <p:spPr bwMode="auto">
            <a:xfrm>
              <a:off x="3249613" y="1146175"/>
              <a:ext cx="239713" cy="1647825"/>
            </a:xfrm>
            <a:custGeom>
              <a:avLst/>
              <a:gdLst>
                <a:gd name="T0" fmla="*/ 59928 w 36"/>
                <a:gd name="T1" fmla="*/ 1647825 h 247"/>
                <a:gd name="T2" fmla="*/ 13317 w 36"/>
                <a:gd name="T3" fmla="*/ 1647825 h 247"/>
                <a:gd name="T4" fmla="*/ 0 w 36"/>
                <a:gd name="T5" fmla="*/ 1634482 h 247"/>
                <a:gd name="T6" fmla="*/ 13317 w 36"/>
                <a:gd name="T7" fmla="*/ 1621140 h 247"/>
                <a:gd name="T8" fmla="*/ 59928 w 36"/>
                <a:gd name="T9" fmla="*/ 1621140 h 247"/>
                <a:gd name="T10" fmla="*/ 219737 w 36"/>
                <a:gd name="T11" fmla="*/ 1467698 h 247"/>
                <a:gd name="T12" fmla="*/ 219737 w 36"/>
                <a:gd name="T13" fmla="*/ 13343 h 247"/>
                <a:gd name="T14" fmla="*/ 226396 w 36"/>
                <a:gd name="T15" fmla="*/ 0 h 247"/>
                <a:gd name="T16" fmla="*/ 239713 w 36"/>
                <a:gd name="T17" fmla="*/ 13343 h 247"/>
                <a:gd name="T18" fmla="*/ 239713 w 36"/>
                <a:gd name="T19" fmla="*/ 1467698 h 247"/>
                <a:gd name="T20" fmla="*/ 59928 w 36"/>
                <a:gd name="T21" fmla="*/ 1647825 h 2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247"/>
                <a:gd name="T35" fmla="*/ 36 w 36"/>
                <a:gd name="T36" fmla="*/ 247 h 2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247">
                  <a:moveTo>
                    <a:pt x="9" y="247"/>
                  </a:moveTo>
                  <a:cubicBezTo>
                    <a:pt x="2" y="247"/>
                    <a:pt x="2" y="247"/>
                    <a:pt x="2" y="247"/>
                  </a:cubicBezTo>
                  <a:cubicBezTo>
                    <a:pt x="1" y="247"/>
                    <a:pt x="0" y="246"/>
                    <a:pt x="0" y="245"/>
                  </a:cubicBezTo>
                  <a:cubicBezTo>
                    <a:pt x="0" y="244"/>
                    <a:pt x="1" y="243"/>
                    <a:pt x="2" y="243"/>
                  </a:cubicBezTo>
                  <a:cubicBezTo>
                    <a:pt x="9" y="243"/>
                    <a:pt x="9" y="243"/>
                    <a:pt x="9" y="243"/>
                  </a:cubicBezTo>
                  <a:cubicBezTo>
                    <a:pt x="22" y="243"/>
                    <a:pt x="33" y="233"/>
                    <a:pt x="33" y="220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"/>
                    <a:pt x="33" y="0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220"/>
                    <a:pt x="36" y="220"/>
                    <a:pt x="36" y="220"/>
                  </a:cubicBezTo>
                  <a:cubicBezTo>
                    <a:pt x="36" y="235"/>
                    <a:pt x="24" y="247"/>
                    <a:pt x="9" y="24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5" name="Freeform 33"/>
            <p:cNvSpPr>
              <a:spLocks noChangeArrowheads="1"/>
            </p:cNvSpPr>
            <p:nvPr/>
          </p:nvSpPr>
          <p:spPr bwMode="auto">
            <a:xfrm>
              <a:off x="53975" y="1493838"/>
              <a:ext cx="427038" cy="1179513"/>
            </a:xfrm>
            <a:custGeom>
              <a:avLst/>
              <a:gdLst>
                <a:gd name="T0" fmla="*/ 420365 w 64"/>
                <a:gd name="T1" fmla="*/ 1179513 h 177"/>
                <a:gd name="T2" fmla="*/ 180157 w 64"/>
                <a:gd name="T3" fmla="*/ 1179513 h 177"/>
                <a:gd name="T4" fmla="*/ 0 w 64"/>
                <a:gd name="T5" fmla="*/ 1006251 h 177"/>
                <a:gd name="T6" fmla="*/ 0 w 64"/>
                <a:gd name="T7" fmla="*/ 6664 h 177"/>
                <a:gd name="T8" fmla="*/ 13345 w 64"/>
                <a:gd name="T9" fmla="*/ 0 h 177"/>
                <a:gd name="T10" fmla="*/ 20017 w 64"/>
                <a:gd name="T11" fmla="*/ 6664 h 177"/>
                <a:gd name="T12" fmla="*/ 20017 w 64"/>
                <a:gd name="T13" fmla="*/ 1006251 h 177"/>
                <a:gd name="T14" fmla="*/ 180157 w 64"/>
                <a:gd name="T15" fmla="*/ 1159521 h 177"/>
                <a:gd name="T16" fmla="*/ 420365 w 64"/>
                <a:gd name="T17" fmla="*/ 1159521 h 177"/>
                <a:gd name="T18" fmla="*/ 427038 w 64"/>
                <a:gd name="T19" fmla="*/ 1172849 h 177"/>
                <a:gd name="T20" fmla="*/ 420365 w 64"/>
                <a:gd name="T21" fmla="*/ 1179513 h 1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177"/>
                <a:gd name="T35" fmla="*/ 64 w 64"/>
                <a:gd name="T36" fmla="*/ 177 h 1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177">
                  <a:moveTo>
                    <a:pt x="63" y="177"/>
                  </a:moveTo>
                  <a:cubicBezTo>
                    <a:pt x="27" y="177"/>
                    <a:pt x="27" y="177"/>
                    <a:pt x="27" y="177"/>
                  </a:cubicBezTo>
                  <a:cubicBezTo>
                    <a:pt x="12" y="177"/>
                    <a:pt x="0" y="165"/>
                    <a:pt x="0" y="15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3" y="164"/>
                    <a:pt x="14" y="174"/>
                    <a:pt x="27" y="174"/>
                  </a:cubicBezTo>
                  <a:cubicBezTo>
                    <a:pt x="63" y="174"/>
                    <a:pt x="63" y="174"/>
                    <a:pt x="63" y="174"/>
                  </a:cubicBezTo>
                  <a:cubicBezTo>
                    <a:pt x="63" y="174"/>
                    <a:pt x="64" y="175"/>
                    <a:pt x="64" y="176"/>
                  </a:cubicBezTo>
                  <a:cubicBezTo>
                    <a:pt x="64" y="177"/>
                    <a:pt x="63" y="177"/>
                    <a:pt x="63" y="17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6" name="Freeform 34"/>
            <p:cNvSpPr>
              <a:spLocks noChangeArrowheads="1"/>
            </p:cNvSpPr>
            <p:nvPr/>
          </p:nvSpPr>
          <p:spPr bwMode="auto">
            <a:xfrm>
              <a:off x="1581150" y="754063"/>
              <a:ext cx="26988" cy="306388"/>
            </a:xfrm>
            <a:custGeom>
              <a:avLst/>
              <a:gdLst>
                <a:gd name="T0" fmla="*/ 13494 w 4"/>
                <a:gd name="T1" fmla="*/ 306388 h 46"/>
                <a:gd name="T2" fmla="*/ 0 w 4"/>
                <a:gd name="T3" fmla="*/ 299727 h 46"/>
                <a:gd name="T4" fmla="*/ 0 w 4"/>
                <a:gd name="T5" fmla="*/ 6661 h 46"/>
                <a:gd name="T6" fmla="*/ 13494 w 4"/>
                <a:gd name="T7" fmla="*/ 0 h 46"/>
                <a:gd name="T8" fmla="*/ 26988 w 4"/>
                <a:gd name="T9" fmla="*/ 6661 h 46"/>
                <a:gd name="T10" fmla="*/ 26988 w 4"/>
                <a:gd name="T11" fmla="*/ 299727 h 46"/>
                <a:gd name="T12" fmla="*/ 13494 w 4"/>
                <a:gd name="T13" fmla="*/ 306388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6"/>
                <a:gd name="T23" fmla="*/ 4 w 4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6">
                  <a:moveTo>
                    <a:pt x="2" y="46"/>
                  </a:moveTo>
                  <a:cubicBezTo>
                    <a:pt x="1" y="46"/>
                    <a:pt x="0" y="45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3" y="46"/>
                    <a:pt x="2" y="4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7" name="Freeform 35"/>
            <p:cNvSpPr>
              <a:spLocks noChangeArrowheads="1"/>
            </p:cNvSpPr>
            <p:nvPr/>
          </p:nvSpPr>
          <p:spPr bwMode="auto">
            <a:xfrm>
              <a:off x="2095500" y="533400"/>
              <a:ext cx="427038" cy="26988"/>
            </a:xfrm>
            <a:custGeom>
              <a:avLst/>
              <a:gdLst>
                <a:gd name="T0" fmla="*/ 420365 w 64"/>
                <a:gd name="T1" fmla="*/ 26988 h 4"/>
                <a:gd name="T2" fmla="*/ 6672 w 64"/>
                <a:gd name="T3" fmla="*/ 26988 h 4"/>
                <a:gd name="T4" fmla="*/ 0 w 64"/>
                <a:gd name="T5" fmla="*/ 13494 h 4"/>
                <a:gd name="T6" fmla="*/ 6672 w 64"/>
                <a:gd name="T7" fmla="*/ 0 h 4"/>
                <a:gd name="T8" fmla="*/ 420365 w 64"/>
                <a:gd name="T9" fmla="*/ 0 h 4"/>
                <a:gd name="T10" fmla="*/ 427038 w 64"/>
                <a:gd name="T11" fmla="*/ 13494 h 4"/>
                <a:gd name="T12" fmla="*/ 420365 w 64"/>
                <a:gd name="T13" fmla="*/ 26988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4"/>
                <a:gd name="T23" fmla="*/ 64 w 6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4">
                  <a:moveTo>
                    <a:pt x="63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4" y="0"/>
                    <a:pt x="64" y="1"/>
                    <a:pt x="64" y="2"/>
                  </a:cubicBezTo>
                  <a:cubicBezTo>
                    <a:pt x="64" y="3"/>
                    <a:pt x="64" y="4"/>
                    <a:pt x="63" y="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8" name="Freeform 36"/>
            <p:cNvSpPr>
              <a:spLocks noChangeArrowheads="1"/>
            </p:cNvSpPr>
            <p:nvPr/>
          </p:nvSpPr>
          <p:spPr bwMode="auto">
            <a:xfrm>
              <a:off x="935038" y="893763"/>
              <a:ext cx="673100" cy="19050"/>
            </a:xfrm>
            <a:custGeom>
              <a:avLst/>
              <a:gdLst>
                <a:gd name="T0" fmla="*/ 659771 w 101"/>
                <a:gd name="T1" fmla="*/ 19050 h 3"/>
                <a:gd name="T2" fmla="*/ 6664 w 101"/>
                <a:gd name="T3" fmla="*/ 19050 h 3"/>
                <a:gd name="T4" fmla="*/ 0 w 101"/>
                <a:gd name="T5" fmla="*/ 12700 h 3"/>
                <a:gd name="T6" fmla="*/ 6664 w 101"/>
                <a:gd name="T7" fmla="*/ 0 h 3"/>
                <a:gd name="T8" fmla="*/ 659771 w 101"/>
                <a:gd name="T9" fmla="*/ 0 h 3"/>
                <a:gd name="T10" fmla="*/ 673100 w 101"/>
                <a:gd name="T11" fmla="*/ 12700 h 3"/>
                <a:gd name="T12" fmla="*/ 659771 w 101"/>
                <a:gd name="T13" fmla="*/ 1905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3"/>
                <a:gd name="T23" fmla="*/ 101 w 101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3">
                  <a:moveTo>
                    <a:pt x="99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0" y="0"/>
                    <a:pt x="101" y="1"/>
                    <a:pt x="101" y="2"/>
                  </a:cubicBezTo>
                  <a:cubicBezTo>
                    <a:pt x="101" y="3"/>
                    <a:pt x="100" y="3"/>
                    <a:pt x="99" y="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9" name="Freeform 37"/>
            <p:cNvSpPr>
              <a:spLocks noChangeArrowheads="1"/>
            </p:cNvSpPr>
            <p:nvPr/>
          </p:nvSpPr>
          <p:spPr bwMode="auto">
            <a:xfrm>
              <a:off x="2174875" y="1800225"/>
              <a:ext cx="26988" cy="960438"/>
            </a:xfrm>
            <a:custGeom>
              <a:avLst/>
              <a:gdLst>
                <a:gd name="T0" fmla="*/ 13494 w 4"/>
                <a:gd name="T1" fmla="*/ 960438 h 144"/>
                <a:gd name="T2" fmla="*/ 13494 w 4"/>
                <a:gd name="T3" fmla="*/ 960438 h 144"/>
                <a:gd name="T4" fmla="*/ 0 w 4"/>
                <a:gd name="T5" fmla="*/ 947099 h 144"/>
                <a:gd name="T6" fmla="*/ 6747 w 4"/>
                <a:gd name="T7" fmla="*/ 6670 h 144"/>
                <a:gd name="T8" fmla="*/ 13494 w 4"/>
                <a:gd name="T9" fmla="*/ 0 h 144"/>
                <a:gd name="T10" fmla="*/ 13494 w 4"/>
                <a:gd name="T11" fmla="*/ 0 h 144"/>
                <a:gd name="T12" fmla="*/ 26988 w 4"/>
                <a:gd name="T13" fmla="*/ 6670 h 144"/>
                <a:gd name="T14" fmla="*/ 20241 w 4"/>
                <a:gd name="T15" fmla="*/ 947099 h 144"/>
                <a:gd name="T16" fmla="*/ 13494 w 4"/>
                <a:gd name="T17" fmla="*/ 960438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144"/>
                <a:gd name="T29" fmla="*/ 4 w 4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144">
                  <a:moveTo>
                    <a:pt x="2" y="144"/>
                  </a:moveTo>
                  <a:cubicBezTo>
                    <a:pt x="2" y="144"/>
                    <a:pt x="2" y="144"/>
                    <a:pt x="2" y="144"/>
                  </a:cubicBezTo>
                  <a:cubicBezTo>
                    <a:pt x="1" y="144"/>
                    <a:pt x="0" y="143"/>
                    <a:pt x="0" y="14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3" y="142"/>
                    <a:pt x="3" y="142"/>
                    <a:pt x="3" y="142"/>
                  </a:cubicBezTo>
                  <a:cubicBezTo>
                    <a:pt x="3" y="143"/>
                    <a:pt x="2" y="144"/>
                    <a:pt x="2" y="14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0" name="Freeform 38"/>
            <p:cNvSpPr>
              <a:spLocks noChangeArrowheads="1"/>
            </p:cNvSpPr>
            <p:nvPr/>
          </p:nvSpPr>
          <p:spPr bwMode="auto">
            <a:xfrm>
              <a:off x="460375" y="0"/>
              <a:ext cx="1260475" cy="433388"/>
            </a:xfrm>
            <a:custGeom>
              <a:avLst/>
              <a:gdLst>
                <a:gd name="T0" fmla="*/ 13338 w 189"/>
                <a:gd name="T1" fmla="*/ 433388 h 65"/>
                <a:gd name="T2" fmla="*/ 0 w 189"/>
                <a:gd name="T3" fmla="*/ 420053 h 65"/>
                <a:gd name="T4" fmla="*/ 0 w 189"/>
                <a:gd name="T5" fmla="*/ 180023 h 65"/>
                <a:gd name="T6" fmla="*/ 173399 w 189"/>
                <a:gd name="T7" fmla="*/ 0 h 65"/>
                <a:gd name="T8" fmla="*/ 1080407 w 189"/>
                <a:gd name="T9" fmla="*/ 0 h 65"/>
                <a:gd name="T10" fmla="*/ 1260475 w 189"/>
                <a:gd name="T11" fmla="*/ 180023 h 65"/>
                <a:gd name="T12" fmla="*/ 1247137 w 189"/>
                <a:gd name="T13" fmla="*/ 186690 h 65"/>
                <a:gd name="T14" fmla="*/ 1233798 w 189"/>
                <a:gd name="T15" fmla="*/ 180023 h 65"/>
                <a:gd name="T16" fmla="*/ 1080407 w 189"/>
                <a:gd name="T17" fmla="*/ 26670 h 65"/>
                <a:gd name="T18" fmla="*/ 173399 w 189"/>
                <a:gd name="T19" fmla="*/ 26670 h 65"/>
                <a:gd name="T20" fmla="*/ 20008 w 189"/>
                <a:gd name="T21" fmla="*/ 180023 h 65"/>
                <a:gd name="T22" fmla="*/ 20008 w 189"/>
                <a:gd name="T23" fmla="*/ 420053 h 65"/>
                <a:gd name="T24" fmla="*/ 13338 w 189"/>
                <a:gd name="T25" fmla="*/ 433388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9"/>
                <a:gd name="T40" fmla="*/ 0 h 65"/>
                <a:gd name="T41" fmla="*/ 189 w 189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9" h="65">
                  <a:moveTo>
                    <a:pt x="2" y="65"/>
                  </a:moveTo>
                  <a:cubicBezTo>
                    <a:pt x="1" y="65"/>
                    <a:pt x="0" y="64"/>
                    <a:pt x="0" y="6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77" y="0"/>
                    <a:pt x="189" y="12"/>
                    <a:pt x="189" y="27"/>
                  </a:cubicBezTo>
                  <a:cubicBezTo>
                    <a:pt x="189" y="28"/>
                    <a:pt x="188" y="28"/>
                    <a:pt x="187" y="28"/>
                  </a:cubicBezTo>
                  <a:cubicBezTo>
                    <a:pt x="186" y="28"/>
                    <a:pt x="185" y="28"/>
                    <a:pt x="185" y="27"/>
                  </a:cubicBezTo>
                  <a:cubicBezTo>
                    <a:pt x="185" y="14"/>
                    <a:pt x="175" y="4"/>
                    <a:pt x="162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14" y="4"/>
                    <a:pt x="3" y="14"/>
                    <a:pt x="3" y="27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4"/>
                    <a:pt x="2" y="65"/>
                    <a:pt x="2" y="6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" name="Freeform 39">
              <a:hlinkClick r:id="rId5"/>
            </p:cNvPr>
            <p:cNvSpPr>
              <a:spLocks noEditPoints="1" noChangeArrowheads="1"/>
            </p:cNvSpPr>
            <p:nvPr/>
          </p:nvSpPr>
          <p:spPr bwMode="auto">
            <a:xfrm>
              <a:off x="1641474" y="1187450"/>
              <a:ext cx="433389" cy="425451"/>
            </a:xfrm>
            <a:custGeom>
              <a:avLst/>
              <a:gdLst>
                <a:gd name="T0" fmla="*/ 426720 w 65"/>
                <a:gd name="T1" fmla="*/ 192782 h 64"/>
                <a:gd name="T2" fmla="*/ 366713 w 65"/>
                <a:gd name="T3" fmla="*/ 152896 h 64"/>
                <a:gd name="T4" fmla="*/ 386715 w 65"/>
                <a:gd name="T5" fmla="*/ 79772 h 64"/>
                <a:gd name="T6" fmla="*/ 353378 w 65"/>
                <a:gd name="T7" fmla="*/ 46534 h 64"/>
                <a:gd name="T8" fmla="*/ 280035 w 65"/>
                <a:gd name="T9" fmla="*/ 59829 h 64"/>
                <a:gd name="T10" fmla="*/ 240030 w 65"/>
                <a:gd name="T11" fmla="*/ 0 h 64"/>
                <a:gd name="T12" fmla="*/ 186690 w 65"/>
                <a:gd name="T13" fmla="*/ 0 h 64"/>
                <a:gd name="T14" fmla="*/ 140018 w 65"/>
                <a:gd name="T15" fmla="*/ 53181 h 64"/>
                <a:gd name="T16" fmla="*/ 80010 w 65"/>
                <a:gd name="T17" fmla="*/ 46534 h 64"/>
                <a:gd name="T18" fmla="*/ 46673 w 65"/>
                <a:gd name="T19" fmla="*/ 79772 h 64"/>
                <a:gd name="T20" fmla="*/ 60008 w 65"/>
                <a:gd name="T21" fmla="*/ 146248 h 64"/>
                <a:gd name="T22" fmla="*/ 0 w 65"/>
                <a:gd name="T23" fmla="*/ 186134 h 64"/>
                <a:gd name="T24" fmla="*/ 0 w 65"/>
                <a:gd name="T25" fmla="*/ 239316 h 64"/>
                <a:gd name="T26" fmla="*/ 53340 w 65"/>
                <a:gd name="T27" fmla="*/ 279202 h 64"/>
                <a:gd name="T28" fmla="*/ 46673 w 65"/>
                <a:gd name="T29" fmla="*/ 339030 h 64"/>
                <a:gd name="T30" fmla="*/ 80010 w 65"/>
                <a:gd name="T31" fmla="*/ 378916 h 64"/>
                <a:gd name="T32" fmla="*/ 146685 w 65"/>
                <a:gd name="T33" fmla="*/ 372269 h 64"/>
                <a:gd name="T34" fmla="*/ 186690 w 65"/>
                <a:gd name="T35" fmla="*/ 425450 h 64"/>
                <a:gd name="T36" fmla="*/ 246698 w 65"/>
                <a:gd name="T37" fmla="*/ 425450 h 64"/>
                <a:gd name="T38" fmla="*/ 286703 w 65"/>
                <a:gd name="T39" fmla="*/ 378916 h 64"/>
                <a:gd name="T40" fmla="*/ 340043 w 65"/>
                <a:gd name="T41" fmla="*/ 385564 h 64"/>
                <a:gd name="T42" fmla="*/ 380048 w 65"/>
                <a:gd name="T43" fmla="*/ 345678 h 64"/>
                <a:gd name="T44" fmla="*/ 373380 w 65"/>
                <a:gd name="T45" fmla="*/ 279202 h 64"/>
                <a:gd name="T46" fmla="*/ 426720 w 65"/>
                <a:gd name="T47" fmla="*/ 239316 h 64"/>
                <a:gd name="T48" fmla="*/ 426720 w 65"/>
                <a:gd name="T49" fmla="*/ 192782 h 64"/>
                <a:gd name="T50" fmla="*/ 293370 w 65"/>
                <a:gd name="T51" fmla="*/ 245963 h 64"/>
                <a:gd name="T52" fmla="*/ 180023 w 65"/>
                <a:gd name="T53" fmla="*/ 292497 h 64"/>
                <a:gd name="T54" fmla="*/ 140018 w 65"/>
                <a:gd name="T55" fmla="*/ 179487 h 64"/>
                <a:gd name="T56" fmla="*/ 246698 w 65"/>
                <a:gd name="T57" fmla="*/ 132953 h 64"/>
                <a:gd name="T58" fmla="*/ 293370 w 65"/>
                <a:gd name="T59" fmla="*/ 245963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5"/>
                <a:gd name="T91" fmla="*/ 0 h 64"/>
                <a:gd name="T92" fmla="*/ 65 w 65"/>
                <a:gd name="T93" fmla="*/ 64 h 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5" h="64">
                  <a:moveTo>
                    <a:pt x="64" y="29"/>
                  </a:moveTo>
                  <a:cubicBezTo>
                    <a:pt x="60" y="29"/>
                    <a:pt x="57" y="27"/>
                    <a:pt x="55" y="23"/>
                  </a:cubicBezTo>
                  <a:cubicBezTo>
                    <a:pt x="54" y="19"/>
                    <a:pt x="55" y="15"/>
                    <a:pt x="58" y="12"/>
                  </a:cubicBezTo>
                  <a:cubicBezTo>
                    <a:pt x="56" y="10"/>
                    <a:pt x="55" y="9"/>
                    <a:pt x="53" y="7"/>
                  </a:cubicBezTo>
                  <a:cubicBezTo>
                    <a:pt x="50" y="9"/>
                    <a:pt x="46" y="10"/>
                    <a:pt x="42" y="9"/>
                  </a:cubicBezTo>
                  <a:cubicBezTo>
                    <a:pt x="39" y="7"/>
                    <a:pt x="36" y="4"/>
                    <a:pt x="36" y="0"/>
                  </a:cubicBezTo>
                  <a:cubicBezTo>
                    <a:pt x="33" y="0"/>
                    <a:pt x="30" y="0"/>
                    <a:pt x="28" y="0"/>
                  </a:cubicBezTo>
                  <a:cubicBezTo>
                    <a:pt x="27" y="4"/>
                    <a:pt x="25" y="7"/>
                    <a:pt x="21" y="8"/>
                  </a:cubicBezTo>
                  <a:cubicBezTo>
                    <a:pt x="18" y="9"/>
                    <a:pt x="15" y="9"/>
                    <a:pt x="12" y="7"/>
                  </a:cubicBezTo>
                  <a:cubicBezTo>
                    <a:pt x="10" y="8"/>
                    <a:pt x="9" y="10"/>
                    <a:pt x="7" y="12"/>
                  </a:cubicBezTo>
                  <a:cubicBezTo>
                    <a:pt x="9" y="14"/>
                    <a:pt x="10" y="18"/>
                    <a:pt x="9" y="22"/>
                  </a:cubicBezTo>
                  <a:cubicBezTo>
                    <a:pt x="7" y="25"/>
                    <a:pt x="4" y="27"/>
                    <a:pt x="0" y="28"/>
                  </a:cubicBezTo>
                  <a:cubicBezTo>
                    <a:pt x="0" y="30"/>
                    <a:pt x="0" y="33"/>
                    <a:pt x="0" y="36"/>
                  </a:cubicBezTo>
                  <a:cubicBezTo>
                    <a:pt x="4" y="36"/>
                    <a:pt x="7" y="38"/>
                    <a:pt x="8" y="42"/>
                  </a:cubicBezTo>
                  <a:cubicBezTo>
                    <a:pt x="9" y="45"/>
                    <a:pt x="9" y="49"/>
                    <a:pt x="7" y="51"/>
                  </a:cubicBezTo>
                  <a:cubicBezTo>
                    <a:pt x="8" y="54"/>
                    <a:pt x="10" y="55"/>
                    <a:pt x="12" y="57"/>
                  </a:cubicBezTo>
                  <a:cubicBezTo>
                    <a:pt x="15" y="55"/>
                    <a:pt x="19" y="55"/>
                    <a:pt x="22" y="56"/>
                  </a:cubicBezTo>
                  <a:cubicBezTo>
                    <a:pt x="25" y="57"/>
                    <a:pt x="27" y="61"/>
                    <a:pt x="28" y="64"/>
                  </a:cubicBezTo>
                  <a:cubicBezTo>
                    <a:pt x="31" y="64"/>
                    <a:pt x="34" y="64"/>
                    <a:pt x="37" y="64"/>
                  </a:cubicBezTo>
                  <a:cubicBezTo>
                    <a:pt x="38" y="61"/>
                    <a:pt x="40" y="58"/>
                    <a:pt x="43" y="57"/>
                  </a:cubicBezTo>
                  <a:cubicBezTo>
                    <a:pt x="46" y="56"/>
                    <a:pt x="49" y="56"/>
                    <a:pt x="51" y="58"/>
                  </a:cubicBezTo>
                  <a:cubicBezTo>
                    <a:pt x="54" y="56"/>
                    <a:pt x="56" y="54"/>
                    <a:pt x="57" y="52"/>
                  </a:cubicBezTo>
                  <a:cubicBezTo>
                    <a:pt x="55" y="49"/>
                    <a:pt x="55" y="46"/>
                    <a:pt x="56" y="42"/>
                  </a:cubicBezTo>
                  <a:cubicBezTo>
                    <a:pt x="58" y="39"/>
                    <a:pt x="61" y="37"/>
                    <a:pt x="64" y="36"/>
                  </a:cubicBezTo>
                  <a:cubicBezTo>
                    <a:pt x="65" y="34"/>
                    <a:pt x="65" y="32"/>
                    <a:pt x="64" y="29"/>
                  </a:cubicBezTo>
                  <a:close/>
                  <a:moveTo>
                    <a:pt x="44" y="37"/>
                  </a:moveTo>
                  <a:cubicBezTo>
                    <a:pt x="41" y="43"/>
                    <a:pt x="34" y="46"/>
                    <a:pt x="27" y="44"/>
                  </a:cubicBezTo>
                  <a:cubicBezTo>
                    <a:pt x="21" y="41"/>
                    <a:pt x="18" y="33"/>
                    <a:pt x="21" y="27"/>
                  </a:cubicBezTo>
                  <a:cubicBezTo>
                    <a:pt x="23" y="21"/>
                    <a:pt x="31" y="18"/>
                    <a:pt x="37" y="20"/>
                  </a:cubicBezTo>
                  <a:cubicBezTo>
                    <a:pt x="44" y="23"/>
                    <a:pt x="47" y="31"/>
                    <a:pt x="44" y="3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2" name="Freeform 40"/>
            <p:cNvSpPr>
              <a:spLocks noChangeArrowheads="1"/>
            </p:cNvSpPr>
            <p:nvPr/>
          </p:nvSpPr>
          <p:spPr bwMode="auto">
            <a:xfrm>
              <a:off x="1535113" y="2047875"/>
              <a:ext cx="306388" cy="233363"/>
            </a:xfrm>
            <a:custGeom>
              <a:avLst/>
              <a:gdLst>
                <a:gd name="T0" fmla="*/ 86588 w 46"/>
                <a:gd name="T1" fmla="*/ 186690 h 35"/>
                <a:gd name="T2" fmla="*/ 79927 w 46"/>
                <a:gd name="T3" fmla="*/ 166688 h 35"/>
                <a:gd name="T4" fmla="*/ 106570 w 46"/>
                <a:gd name="T5" fmla="*/ 133350 h 35"/>
                <a:gd name="T6" fmla="*/ 139873 w 46"/>
                <a:gd name="T7" fmla="*/ 140018 h 35"/>
                <a:gd name="T8" fmla="*/ 179836 w 46"/>
                <a:gd name="T9" fmla="*/ 126683 h 35"/>
                <a:gd name="T10" fmla="*/ 219800 w 46"/>
                <a:gd name="T11" fmla="*/ 166688 h 35"/>
                <a:gd name="T12" fmla="*/ 213140 w 46"/>
                <a:gd name="T13" fmla="*/ 180023 h 35"/>
                <a:gd name="T14" fmla="*/ 246443 w 46"/>
                <a:gd name="T15" fmla="*/ 213360 h 35"/>
                <a:gd name="T16" fmla="*/ 279746 w 46"/>
                <a:gd name="T17" fmla="*/ 180023 h 35"/>
                <a:gd name="T18" fmla="*/ 266424 w 46"/>
                <a:gd name="T19" fmla="*/ 153353 h 35"/>
                <a:gd name="T20" fmla="*/ 279746 w 46"/>
                <a:gd name="T21" fmla="*/ 120015 h 35"/>
                <a:gd name="T22" fmla="*/ 293067 w 46"/>
                <a:gd name="T23" fmla="*/ 113348 h 35"/>
                <a:gd name="T24" fmla="*/ 299727 w 46"/>
                <a:gd name="T25" fmla="*/ 80010 h 35"/>
                <a:gd name="T26" fmla="*/ 266424 w 46"/>
                <a:gd name="T27" fmla="*/ 73343 h 35"/>
                <a:gd name="T28" fmla="*/ 259764 w 46"/>
                <a:gd name="T29" fmla="*/ 106680 h 35"/>
                <a:gd name="T30" fmla="*/ 266424 w 46"/>
                <a:gd name="T31" fmla="*/ 113348 h 35"/>
                <a:gd name="T32" fmla="*/ 253103 w 46"/>
                <a:gd name="T33" fmla="*/ 146685 h 35"/>
                <a:gd name="T34" fmla="*/ 246443 w 46"/>
                <a:gd name="T35" fmla="*/ 146685 h 35"/>
                <a:gd name="T36" fmla="*/ 226461 w 46"/>
                <a:gd name="T37" fmla="*/ 153353 h 35"/>
                <a:gd name="T38" fmla="*/ 186497 w 46"/>
                <a:gd name="T39" fmla="*/ 113348 h 35"/>
                <a:gd name="T40" fmla="*/ 206479 w 46"/>
                <a:gd name="T41" fmla="*/ 66675 h 35"/>
                <a:gd name="T42" fmla="*/ 133212 w 46"/>
                <a:gd name="T43" fmla="*/ 0 h 35"/>
                <a:gd name="T44" fmla="*/ 66606 w 46"/>
                <a:gd name="T45" fmla="*/ 73343 h 35"/>
                <a:gd name="T46" fmla="*/ 86588 w 46"/>
                <a:gd name="T47" fmla="*/ 120015 h 35"/>
                <a:gd name="T48" fmla="*/ 66606 w 46"/>
                <a:gd name="T49" fmla="*/ 153353 h 35"/>
                <a:gd name="T50" fmla="*/ 39964 w 46"/>
                <a:gd name="T51" fmla="*/ 146685 h 35"/>
                <a:gd name="T52" fmla="*/ 0 w 46"/>
                <a:gd name="T53" fmla="*/ 193358 h 35"/>
                <a:gd name="T54" fmla="*/ 46624 w 46"/>
                <a:gd name="T55" fmla="*/ 233363 h 35"/>
                <a:gd name="T56" fmla="*/ 86588 w 46"/>
                <a:gd name="T57" fmla="*/ 186690 h 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35"/>
                <a:gd name="T89" fmla="*/ 46 w 46"/>
                <a:gd name="T90" fmla="*/ 35 h 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35">
                  <a:moveTo>
                    <a:pt x="13" y="28"/>
                  </a:moveTo>
                  <a:cubicBezTo>
                    <a:pt x="13" y="27"/>
                    <a:pt x="12" y="26"/>
                    <a:pt x="12" y="25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21"/>
                    <a:pt x="19" y="21"/>
                    <a:pt x="21" y="21"/>
                  </a:cubicBezTo>
                  <a:cubicBezTo>
                    <a:pt x="23" y="21"/>
                    <a:pt x="25" y="20"/>
                    <a:pt x="27" y="19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6"/>
                    <a:pt x="32" y="26"/>
                    <a:pt x="32" y="27"/>
                  </a:cubicBezTo>
                  <a:cubicBezTo>
                    <a:pt x="32" y="30"/>
                    <a:pt x="35" y="32"/>
                    <a:pt x="37" y="32"/>
                  </a:cubicBezTo>
                  <a:cubicBezTo>
                    <a:pt x="40" y="31"/>
                    <a:pt x="42" y="29"/>
                    <a:pt x="42" y="27"/>
                  </a:cubicBezTo>
                  <a:cubicBezTo>
                    <a:pt x="42" y="25"/>
                    <a:pt x="41" y="24"/>
                    <a:pt x="40" y="23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3" y="18"/>
                    <a:pt x="43" y="17"/>
                    <a:pt x="44" y="17"/>
                  </a:cubicBezTo>
                  <a:cubicBezTo>
                    <a:pt x="46" y="16"/>
                    <a:pt x="46" y="14"/>
                    <a:pt x="45" y="12"/>
                  </a:cubicBezTo>
                  <a:cubicBezTo>
                    <a:pt x="45" y="10"/>
                    <a:pt x="42" y="10"/>
                    <a:pt x="40" y="11"/>
                  </a:cubicBezTo>
                  <a:cubicBezTo>
                    <a:pt x="39" y="11"/>
                    <a:pt x="38" y="14"/>
                    <a:pt x="39" y="16"/>
                  </a:cubicBezTo>
                  <a:cubicBezTo>
                    <a:pt x="39" y="16"/>
                    <a:pt x="40" y="17"/>
                    <a:pt x="40" y="17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7" y="22"/>
                    <a:pt x="37" y="22"/>
                  </a:cubicBezTo>
                  <a:cubicBezTo>
                    <a:pt x="36" y="22"/>
                    <a:pt x="35" y="22"/>
                    <a:pt x="34" y="23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30" y="15"/>
                    <a:pt x="31" y="12"/>
                    <a:pt x="31" y="10"/>
                  </a:cubicBezTo>
                  <a:cubicBezTo>
                    <a:pt x="30" y="4"/>
                    <a:pt x="25" y="0"/>
                    <a:pt x="20" y="0"/>
                  </a:cubicBezTo>
                  <a:cubicBezTo>
                    <a:pt x="14" y="0"/>
                    <a:pt x="9" y="6"/>
                    <a:pt x="10" y="11"/>
                  </a:cubicBezTo>
                  <a:cubicBezTo>
                    <a:pt x="10" y="14"/>
                    <a:pt x="11" y="17"/>
                    <a:pt x="13" y="18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2"/>
                    <a:pt x="7" y="22"/>
                    <a:pt x="6" y="22"/>
                  </a:cubicBezTo>
                  <a:cubicBezTo>
                    <a:pt x="2" y="22"/>
                    <a:pt x="0" y="26"/>
                    <a:pt x="0" y="29"/>
                  </a:cubicBezTo>
                  <a:cubicBezTo>
                    <a:pt x="0" y="33"/>
                    <a:pt x="3" y="35"/>
                    <a:pt x="7" y="35"/>
                  </a:cubicBezTo>
                  <a:cubicBezTo>
                    <a:pt x="11" y="35"/>
                    <a:pt x="13" y="32"/>
                    <a:pt x="13" y="2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方正兰亭细黑_GBK" panose="02000000000000000000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53" name="圖片 52" descr="畫面剪輯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2" t="61845" r="37370" b="19739"/>
          <a:stretch/>
        </p:blipFill>
        <p:spPr>
          <a:xfrm>
            <a:off x="9592006" y="3939621"/>
            <a:ext cx="2155372" cy="747032"/>
          </a:xfrm>
          <a:prstGeom prst="rect">
            <a:avLst/>
          </a:prstGeom>
        </p:spPr>
      </p:pic>
      <p:pic>
        <p:nvPicPr>
          <p:cNvPr id="54" name="圖片 53" descr="畫面剪輯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" t="19151" r="64897" b="58810"/>
          <a:stretch/>
        </p:blipFill>
        <p:spPr>
          <a:xfrm>
            <a:off x="8810085" y="963326"/>
            <a:ext cx="2275115" cy="912546"/>
          </a:xfrm>
          <a:prstGeom prst="rect">
            <a:avLst/>
          </a:prstGeom>
        </p:spPr>
      </p:pic>
      <p:pic>
        <p:nvPicPr>
          <p:cNvPr id="55" name="圖片 54" descr="畫面剪輯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6" t="18878" r="36920" b="58177"/>
          <a:stretch/>
        </p:blipFill>
        <p:spPr>
          <a:xfrm>
            <a:off x="9464092" y="1957033"/>
            <a:ext cx="2322059" cy="985902"/>
          </a:xfrm>
          <a:prstGeom prst="rect">
            <a:avLst/>
          </a:prstGeom>
        </p:spPr>
      </p:pic>
      <p:pic>
        <p:nvPicPr>
          <p:cNvPr id="56" name="圖片 55" descr="畫面剪輯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9" t="19605" r="7895" b="59262"/>
          <a:stretch/>
        </p:blipFill>
        <p:spPr>
          <a:xfrm>
            <a:off x="8905115" y="2923433"/>
            <a:ext cx="2122715" cy="825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71344" y="4771182"/>
            <a:ext cx="1749552" cy="403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矩形 56"/>
          <p:cNvSpPr/>
          <p:nvPr/>
        </p:nvSpPr>
        <p:spPr>
          <a:xfrm>
            <a:off x="2371344" y="5242266"/>
            <a:ext cx="1749552" cy="403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 57"/>
          <p:cNvSpPr/>
          <p:nvPr/>
        </p:nvSpPr>
        <p:spPr>
          <a:xfrm>
            <a:off x="2371344" y="2405867"/>
            <a:ext cx="1749552" cy="160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 58"/>
          <p:cNvSpPr/>
          <p:nvPr/>
        </p:nvSpPr>
        <p:spPr>
          <a:xfrm>
            <a:off x="6120843" y="2059659"/>
            <a:ext cx="1784028" cy="163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9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自行或由縣網上傳使用數據</a:t>
            </a:r>
          </a:p>
        </p:txBody>
      </p:sp>
      <p:sp>
        <p:nvSpPr>
          <p:cNvPr id="60" name="矩形 59"/>
          <p:cNvSpPr/>
          <p:nvPr/>
        </p:nvSpPr>
        <p:spPr>
          <a:xfrm>
            <a:off x="2371344" y="4816751"/>
            <a:ext cx="1784028" cy="163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9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日期待定</a:t>
            </a:r>
          </a:p>
        </p:txBody>
      </p:sp>
      <p:sp>
        <p:nvSpPr>
          <p:cNvPr id="61" name="矩形 60"/>
          <p:cNvSpPr/>
          <p:nvPr/>
        </p:nvSpPr>
        <p:spPr>
          <a:xfrm>
            <a:off x="2371344" y="5312811"/>
            <a:ext cx="1784028" cy="163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9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日期待定</a:t>
            </a:r>
          </a:p>
        </p:txBody>
      </p:sp>
    </p:spTree>
    <p:extLst>
      <p:ext uri="{BB962C8B-B14F-4D97-AF65-F5344CB8AC3E}">
        <p14:creationId xmlns:p14="http://schemas.microsoft.com/office/powerpoint/2010/main" val="3897864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2967</TotalTime>
  <Words>1039</Words>
  <Application>Microsoft Office PowerPoint</Application>
  <PresentationFormat>寬螢幕</PresentationFormat>
  <Paragraphs>202</Paragraphs>
  <Slides>13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5" baseType="lpstr">
      <vt:lpstr>等线</vt:lpstr>
      <vt:lpstr>Lato</vt:lpstr>
      <vt:lpstr>宋体</vt:lpstr>
      <vt:lpstr>方正兰亭细黑_GBK</vt:lpstr>
      <vt:lpstr>微軟正黑體</vt:lpstr>
      <vt:lpstr>新細明體</vt:lpstr>
      <vt:lpstr>標楷體</vt:lpstr>
      <vt:lpstr>Arial</vt:lpstr>
      <vt:lpstr>Calibri</vt:lpstr>
      <vt:lpstr>Calibri Light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金門縣110-111年 數位學習推動計畫</dc:title>
  <dc:creator>root</dc:creator>
  <cp:lastModifiedBy>資訊組組長</cp:lastModifiedBy>
  <cp:revision>143</cp:revision>
  <dcterms:created xsi:type="dcterms:W3CDTF">2021-01-04T07:55:58Z</dcterms:created>
  <dcterms:modified xsi:type="dcterms:W3CDTF">2021-09-14T00:15:53Z</dcterms:modified>
</cp:coreProperties>
</file>