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8" r:id="rId21"/>
    <p:sldId id="280" r:id="rId22"/>
    <p:sldId id="281" r:id="rId23"/>
    <p:sldId id="274" r:id="rId24"/>
  </p:sldIdLst>
  <p:sldSz cx="12192000" cy="6858000"/>
  <p:notesSz cx="12192000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>
      <p:cViewPr varScale="1">
        <p:scale>
          <a:sx n="96" d="100"/>
          <a:sy n="96" d="100"/>
        </p:scale>
        <p:origin x="42" y="4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WenQuanYi Micro Hei"/>
                <a:cs typeface="WenQuanYi Micro 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WenQuanYi Micro Hei"/>
                <a:cs typeface="WenQuanYi Micro 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8"/>
                </a:lnTo>
              </a:path>
            </a:pathLst>
          </a:custGeom>
          <a:ln w="9144">
            <a:solidFill>
              <a:srgbClr val="5FC9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4928" y="3681983"/>
            <a:ext cx="4763770" cy="3177540"/>
          </a:xfrm>
          <a:custGeom>
            <a:avLst/>
            <a:gdLst/>
            <a:ahLst/>
            <a:cxnLst/>
            <a:rect l="l" t="t" r="r" b="b"/>
            <a:pathLst>
              <a:path w="4763770" h="3177540">
                <a:moveTo>
                  <a:pt x="4763770" y="0"/>
                </a:moveTo>
                <a:lnTo>
                  <a:pt x="0" y="3177221"/>
                </a:lnTo>
              </a:path>
            </a:pathLst>
          </a:custGeom>
          <a:ln w="9144">
            <a:solidFill>
              <a:srgbClr val="5FC9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0" y="0"/>
            <a:ext cx="3006725" cy="6858000"/>
          </a:xfrm>
          <a:custGeom>
            <a:avLst/>
            <a:gdLst/>
            <a:ahLst/>
            <a:cxnLst/>
            <a:rect l="l" t="t" r="r" b="b"/>
            <a:pathLst>
              <a:path w="3006725" h="6858000">
                <a:moveTo>
                  <a:pt x="3006344" y="0"/>
                </a:moveTo>
                <a:lnTo>
                  <a:pt x="2042159" y="0"/>
                </a:lnTo>
                <a:lnTo>
                  <a:pt x="0" y="6857995"/>
                </a:lnTo>
                <a:lnTo>
                  <a:pt x="3006344" y="6857995"/>
                </a:lnTo>
                <a:lnTo>
                  <a:pt x="3006344" y="0"/>
                </a:lnTo>
                <a:close/>
              </a:path>
            </a:pathLst>
          </a:custGeom>
          <a:solidFill>
            <a:srgbClr val="5FC9ED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248" y="0"/>
            <a:ext cx="2587625" cy="6858000"/>
          </a:xfrm>
          <a:custGeom>
            <a:avLst/>
            <a:gdLst/>
            <a:ahLst/>
            <a:cxnLst/>
            <a:rect l="l" t="t" r="r" b="b"/>
            <a:pathLst>
              <a:path w="2587625" h="6858000">
                <a:moveTo>
                  <a:pt x="2587117" y="0"/>
                </a:moveTo>
                <a:lnTo>
                  <a:pt x="0" y="0"/>
                </a:lnTo>
                <a:lnTo>
                  <a:pt x="1207897" y="6857995"/>
                </a:lnTo>
                <a:lnTo>
                  <a:pt x="2587117" y="6857995"/>
                </a:lnTo>
                <a:lnTo>
                  <a:pt x="2587117" y="0"/>
                </a:lnTo>
                <a:close/>
              </a:path>
            </a:pathLst>
          </a:custGeom>
          <a:solidFill>
            <a:srgbClr val="5FC9E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581" y="0"/>
                </a:moveTo>
                <a:lnTo>
                  <a:pt x="0" y="3809998"/>
                </a:lnTo>
                <a:lnTo>
                  <a:pt x="3259581" y="3809998"/>
                </a:lnTo>
                <a:lnTo>
                  <a:pt x="3259581" y="0"/>
                </a:lnTo>
                <a:close/>
              </a:path>
            </a:pathLst>
          </a:custGeom>
          <a:solidFill>
            <a:srgbClr val="17AEE2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548" y="0"/>
            <a:ext cx="2851150" cy="6858000"/>
          </a:xfrm>
          <a:custGeom>
            <a:avLst/>
            <a:gdLst/>
            <a:ahLst/>
            <a:cxnLst/>
            <a:rect l="l" t="t" r="r" b="b"/>
            <a:pathLst>
              <a:path w="2851150" h="6858000">
                <a:moveTo>
                  <a:pt x="2850769" y="0"/>
                </a:moveTo>
                <a:lnTo>
                  <a:pt x="0" y="0"/>
                </a:lnTo>
                <a:lnTo>
                  <a:pt x="2467229" y="6857995"/>
                </a:lnTo>
                <a:lnTo>
                  <a:pt x="2850769" y="6857995"/>
                </a:lnTo>
                <a:lnTo>
                  <a:pt x="2850769" y="0"/>
                </a:lnTo>
                <a:close/>
              </a:path>
            </a:pathLst>
          </a:custGeom>
          <a:solidFill>
            <a:srgbClr val="17AEE2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701" y="0"/>
                </a:moveTo>
                <a:lnTo>
                  <a:pt x="1018921" y="0"/>
                </a:lnTo>
                <a:lnTo>
                  <a:pt x="0" y="6857995"/>
                </a:lnTo>
                <a:lnTo>
                  <a:pt x="1290701" y="6857995"/>
                </a:lnTo>
                <a:lnTo>
                  <a:pt x="1290701" y="0"/>
                </a:lnTo>
                <a:close/>
              </a:path>
            </a:pathLst>
          </a:custGeom>
          <a:solidFill>
            <a:srgbClr val="2C83C3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96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7902" y="0"/>
                </a:moveTo>
                <a:lnTo>
                  <a:pt x="0" y="0"/>
                </a:lnTo>
                <a:lnTo>
                  <a:pt x="1107567" y="6857995"/>
                </a:lnTo>
                <a:lnTo>
                  <a:pt x="1247902" y="6857995"/>
                </a:lnTo>
                <a:lnTo>
                  <a:pt x="1247902" y="0"/>
                </a:lnTo>
                <a:close/>
              </a:path>
            </a:pathLst>
          </a:custGeom>
          <a:solidFill>
            <a:srgbClr val="216092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480" y="0"/>
                </a:moveTo>
                <a:lnTo>
                  <a:pt x="0" y="3267201"/>
                </a:lnTo>
                <a:lnTo>
                  <a:pt x="1816480" y="3267201"/>
                </a:lnTo>
                <a:lnTo>
                  <a:pt x="1816480" y="0"/>
                </a:lnTo>
                <a:close/>
              </a:path>
            </a:pathLst>
          </a:custGeom>
          <a:solidFill>
            <a:srgbClr val="17AEE2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180"/>
                </a:lnTo>
                <a:lnTo>
                  <a:pt x="447802" y="2845180"/>
                </a:lnTo>
                <a:lnTo>
                  <a:pt x="0" y="0"/>
                </a:lnTo>
                <a:close/>
              </a:path>
            </a:pathLst>
          </a:custGeom>
          <a:solidFill>
            <a:srgbClr val="5FC9E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WenQuanYi Micro Hei"/>
                <a:cs typeface="WenQuanYi Micro 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523"/>
            <a:ext cx="6952488" cy="68564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00571" y="6246877"/>
            <a:ext cx="2586354" cy="610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WenQuanYi Micro Hei"/>
                <a:cs typeface="WenQuanYi Micro 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7562" y="2191016"/>
            <a:ext cx="10456875" cy="1873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2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4.jpg"/><Relationship Id="rId7" Type="http://schemas.openxmlformats.org/officeDocument/2006/relationships/image" Target="../media/image48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10" Type="http://schemas.openxmlformats.org/officeDocument/2006/relationships/image" Target="../media/image21.png"/><Relationship Id="rId4" Type="http://schemas.openxmlformats.org/officeDocument/2006/relationships/image" Target="../media/image45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96200" y="4267200"/>
            <a:ext cx="2667000" cy="1074012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sz="2400" dirty="0" err="1">
                <a:solidFill>
                  <a:srgbClr val="766F6F"/>
                </a:solidFill>
                <a:latin typeface="WenQuanYi Micro Hei"/>
                <a:cs typeface="WenQuanYi Micro Hei"/>
              </a:rPr>
              <a:t>使用功能說明</a:t>
            </a:r>
            <a:r>
              <a:rPr sz="2400" dirty="0">
                <a:solidFill>
                  <a:srgbClr val="766F6F"/>
                </a:solidFill>
                <a:latin typeface="WenQuanYi Micro Hei"/>
                <a:cs typeface="WenQuanYi Micro Hei"/>
              </a:rPr>
              <a:t> </a:t>
            </a:r>
            <a:endParaRPr lang="en-US" sz="2400" dirty="0">
              <a:solidFill>
                <a:srgbClr val="766F6F"/>
              </a:solidFill>
              <a:latin typeface="WenQuanYi Micro Hei"/>
              <a:cs typeface="WenQuanYi Micro Hei"/>
            </a:endParaRPr>
          </a:p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sz="2400" dirty="0" err="1">
                <a:solidFill>
                  <a:srgbClr val="766F6F"/>
                </a:solidFill>
                <a:latin typeface="WenQuanYi Micro Hei"/>
                <a:cs typeface="WenQuanYi Micro Hei"/>
              </a:rPr>
              <a:t>適用人員</a:t>
            </a:r>
            <a:r>
              <a:rPr sz="2400" spc="-145" dirty="0" err="1">
                <a:solidFill>
                  <a:srgbClr val="766F6F"/>
                </a:solidFill>
                <a:latin typeface="WenQuanYi Micro Hei"/>
                <a:cs typeface="WenQuanYi Micro Hei"/>
              </a:rPr>
              <a:t>:</a:t>
            </a:r>
            <a:r>
              <a:rPr sz="2400" dirty="0" err="1">
                <a:solidFill>
                  <a:srgbClr val="766F6F"/>
                </a:solidFill>
                <a:latin typeface="WenQuanYi Micro Hei"/>
                <a:cs typeface="WenQuanYi Micro Hei"/>
              </a:rPr>
              <a:t>學生家長</a:t>
            </a:r>
            <a:endParaRPr sz="2400" dirty="0">
              <a:latin typeface="WenQuanYi Micro Hei"/>
              <a:cs typeface="WenQuanYi Micro Hei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267200" y="2819400"/>
            <a:ext cx="8839200" cy="1644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15"/>
              </a:spcBef>
            </a:pPr>
            <a:r>
              <a:rPr lang="zh-TW" altLang="en-US" sz="3600" b="1" dirty="0">
                <a:solidFill>
                  <a:srgbClr val="393838"/>
                </a:solidFill>
                <a:latin typeface="UKIJ CJK"/>
                <a:cs typeface="UKIJ CJK"/>
              </a:rPr>
              <a:t>金門縣金斗雲－智慧校園</a:t>
            </a:r>
            <a:r>
              <a:rPr lang="en-US" altLang="zh-TW" sz="3600" b="1" dirty="0">
                <a:solidFill>
                  <a:srgbClr val="393838"/>
                </a:solidFill>
                <a:latin typeface="UKIJ CJK"/>
                <a:cs typeface="UKIJ CJK"/>
              </a:rPr>
              <a:t>App</a:t>
            </a:r>
          </a:p>
          <a:p>
            <a:pPr marL="12700" algn="ctr">
              <a:lnSpc>
                <a:spcPct val="100000"/>
              </a:lnSpc>
              <a:spcBef>
                <a:spcPts val="1315"/>
              </a:spcBef>
            </a:pPr>
            <a:r>
              <a:rPr lang="zh-TW" altLang="en-US" sz="3600" b="1" dirty="0">
                <a:solidFill>
                  <a:srgbClr val="393838"/>
                </a:solidFill>
                <a:latin typeface="UKIJ CJK"/>
                <a:cs typeface="UKIJ CJK"/>
              </a:rPr>
              <a:t>－親師好溝通</a:t>
            </a:r>
            <a:endParaRPr lang="en-US" altLang="zh-TW" sz="3600" b="1" dirty="0">
              <a:solidFill>
                <a:srgbClr val="393838"/>
              </a:solidFill>
              <a:latin typeface="UKIJ CJK"/>
              <a:cs typeface="UKIJ CJK"/>
            </a:endParaRPr>
          </a:p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7387004" y="5638800"/>
            <a:ext cx="579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tx2"/>
                </a:solidFill>
              </a:rPr>
              <a:t>金門縣政府教育處主辦 </a:t>
            </a:r>
            <a:endParaRPr lang="en-US" altLang="zh-TW" b="1" dirty="0">
              <a:solidFill>
                <a:schemeClr val="tx2"/>
              </a:solidFill>
            </a:endParaRPr>
          </a:p>
          <a:p>
            <a:r>
              <a:rPr lang="zh-TW" altLang="en-US" b="1" dirty="0">
                <a:solidFill>
                  <a:schemeClr val="tx2"/>
                </a:solidFill>
              </a:rPr>
              <a:t>全誼資訊股份有限公司設計執行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B106AC0-5C12-92B2-5F26-27C1D4D21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457200"/>
            <a:ext cx="1905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78040" y="777240"/>
            <a:ext cx="3179063" cy="5324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008888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41C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77240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5591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12420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FFA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67562" y="330200"/>
            <a:ext cx="23482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09" dirty="0">
                <a:solidFill>
                  <a:srgbClr val="393838"/>
                </a:solidFill>
              </a:rPr>
              <a:t>A</a:t>
            </a:r>
            <a:r>
              <a:rPr spc="-185" dirty="0">
                <a:solidFill>
                  <a:srgbClr val="393838"/>
                </a:solidFill>
              </a:rPr>
              <a:t>P</a:t>
            </a:r>
            <a:r>
              <a:rPr spc="-170" dirty="0">
                <a:solidFill>
                  <a:srgbClr val="393838"/>
                </a:solidFill>
              </a:rPr>
              <a:t>P</a:t>
            </a:r>
            <a:r>
              <a:rPr spc="80" dirty="0">
                <a:solidFill>
                  <a:srgbClr val="393838"/>
                </a:solidFill>
              </a:rPr>
              <a:t>介面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05052" y="1829494"/>
            <a:ext cx="4017645" cy="2158283"/>
          </a:xfrm>
          <a:prstGeom prst="rect">
            <a:avLst/>
          </a:prstGeom>
        </p:spPr>
        <p:txBody>
          <a:bodyPr vert="horz" wrap="square" lIns="0" tIns="374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0"/>
              </a:spcBef>
            </a:pPr>
            <a:r>
              <a:rPr sz="4400" dirty="0">
                <a:solidFill>
                  <a:srgbClr val="2D5395"/>
                </a:solidFill>
                <a:latin typeface="WenQuanYi Micro Hei"/>
                <a:cs typeface="WenQuanYi Micro Hei"/>
              </a:rPr>
              <a:t>首頁與選單</a:t>
            </a:r>
            <a:endParaRPr sz="4400" dirty="0">
              <a:latin typeface="WenQuanYi Micro Hei"/>
              <a:cs typeface="WenQuanYi Micro Hei"/>
            </a:endParaRPr>
          </a:p>
          <a:p>
            <a:pPr marL="97790" marR="5080">
              <a:lnSpc>
                <a:spcPts val="3300"/>
              </a:lnSpc>
              <a:spcBef>
                <a:spcPts val="1965"/>
              </a:spcBef>
            </a:pPr>
            <a:r>
              <a:rPr sz="2800" spc="-5" dirty="0">
                <a:solidFill>
                  <a:srgbClr val="766F6F"/>
                </a:solidFill>
                <a:latin typeface="WenQuanYi Micro Hei"/>
                <a:cs typeface="WenQuanYi Micro Hei"/>
              </a:rPr>
              <a:t>登入系統後為首頁畫面， </a:t>
            </a:r>
            <a:r>
              <a:rPr sz="2800" spc="-10" dirty="0">
                <a:solidFill>
                  <a:srgbClr val="766F6F"/>
                </a:solidFill>
                <a:latin typeface="WenQuanYi Micro Hei"/>
                <a:cs typeface="WenQuanYi Micro Hei"/>
              </a:rPr>
              <a:t>右圖下方分</a:t>
            </a:r>
            <a:r>
              <a:rPr sz="2800" spc="-5" dirty="0">
                <a:solidFill>
                  <a:srgbClr val="766F6F"/>
                </a:solidFill>
                <a:latin typeface="WenQuanYi Micro Hei"/>
                <a:cs typeface="WenQuanYi Micro Hei"/>
              </a:rPr>
              <a:t>別</a:t>
            </a:r>
            <a:r>
              <a:rPr lang="en-US" sz="2800" spc="-10" dirty="0">
                <a:solidFill>
                  <a:srgbClr val="C55A11"/>
                </a:solidFill>
                <a:latin typeface="WenQuanYi Micro Hei"/>
                <a:cs typeface="WenQuanYi Micro Hei"/>
              </a:rPr>
              <a:t>2</a:t>
            </a:r>
            <a:r>
              <a:rPr sz="2800" spc="-10" dirty="0">
                <a:solidFill>
                  <a:srgbClr val="C55A11"/>
                </a:solidFill>
                <a:latin typeface="WenQuanYi Micro Hei"/>
                <a:cs typeface="WenQuanYi Micro Hei"/>
              </a:rPr>
              <a:t>種介面</a:t>
            </a:r>
            <a:endParaRPr sz="2800" dirty="0">
              <a:latin typeface="WenQuanYi Micro Hei"/>
              <a:cs typeface="WenQuanYi Micro He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010400" y="228600"/>
            <a:ext cx="3469004" cy="6324600"/>
            <a:chOff x="7010400" y="228600"/>
            <a:chExt cx="3469004" cy="6324600"/>
          </a:xfrm>
        </p:grpSpPr>
        <p:sp>
          <p:nvSpPr>
            <p:cNvPr id="10" name="object 10"/>
            <p:cNvSpPr/>
            <p:nvPr/>
          </p:nvSpPr>
          <p:spPr>
            <a:xfrm>
              <a:off x="7010400" y="228600"/>
              <a:ext cx="3448811" cy="6324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87361" y="5196078"/>
              <a:ext cx="3372485" cy="520065"/>
            </a:xfrm>
            <a:custGeom>
              <a:avLst/>
              <a:gdLst/>
              <a:ahLst/>
              <a:cxnLst/>
              <a:rect l="l" t="t" r="r" b="b"/>
              <a:pathLst>
                <a:path w="3372484" h="520064">
                  <a:moveTo>
                    <a:pt x="0" y="519544"/>
                  </a:moveTo>
                  <a:lnTo>
                    <a:pt x="3372484" y="519544"/>
                  </a:lnTo>
                  <a:lnTo>
                    <a:pt x="3372484" y="0"/>
                  </a:lnTo>
                  <a:lnTo>
                    <a:pt x="0" y="0"/>
                  </a:lnTo>
                  <a:lnTo>
                    <a:pt x="0" y="519544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24927" y="5288279"/>
              <a:ext cx="2801112" cy="3627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96696" y="4162044"/>
            <a:ext cx="5067300" cy="1027430"/>
          </a:xfrm>
          <a:prstGeom prst="rect">
            <a:avLst/>
          </a:prstGeom>
          <a:solidFill>
            <a:srgbClr val="E0EED9"/>
          </a:solidFill>
        </p:spPr>
        <p:txBody>
          <a:bodyPr vert="horz" wrap="square" lIns="0" tIns="5587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39"/>
              </a:spcBef>
            </a:pPr>
            <a:r>
              <a:rPr sz="2800" spc="-5" dirty="0">
                <a:latin typeface="WenQuanYi Micro Hei"/>
                <a:cs typeface="WenQuanYi Micro Hei"/>
              </a:rPr>
              <a:t>首頁</a:t>
            </a:r>
            <a:r>
              <a:rPr sz="2800" spc="-30" dirty="0">
                <a:latin typeface="WenQuanYi Micro Hei"/>
                <a:cs typeface="WenQuanYi Micro Hei"/>
              </a:rPr>
              <a:t> </a:t>
            </a:r>
            <a:r>
              <a:rPr sz="2800" spc="-5" dirty="0">
                <a:solidFill>
                  <a:srgbClr val="766F6F"/>
                </a:solidFill>
                <a:latin typeface="WenQuanYi Micro Hei"/>
                <a:cs typeface="WenQuanYi Micro Hei"/>
              </a:rPr>
              <a:t>個人資訊與學校通知</a:t>
            </a:r>
            <a:endParaRPr sz="2800">
              <a:latin typeface="WenQuanYi Micro Hei"/>
              <a:cs typeface="WenQuanYi Micro Hei"/>
            </a:endParaRPr>
          </a:p>
          <a:p>
            <a:pPr marL="91440">
              <a:lnSpc>
                <a:spcPct val="100000"/>
              </a:lnSpc>
              <a:spcBef>
                <a:spcPts val="745"/>
              </a:spcBef>
            </a:pPr>
            <a:r>
              <a:rPr sz="2800" spc="-5" dirty="0">
                <a:latin typeface="WenQuanYi Micro Hei"/>
                <a:cs typeface="WenQuanYi Micro Hei"/>
              </a:rPr>
              <a:t>應用</a:t>
            </a:r>
            <a:r>
              <a:rPr sz="2800" spc="55" dirty="0">
                <a:latin typeface="WenQuanYi Micro Hei"/>
                <a:cs typeface="WenQuanYi Micro Hei"/>
              </a:rPr>
              <a:t> </a:t>
            </a:r>
            <a:r>
              <a:rPr sz="2800" spc="-5" dirty="0">
                <a:solidFill>
                  <a:srgbClr val="766F6F"/>
                </a:solidFill>
                <a:latin typeface="WenQuanYi Micro Hei"/>
                <a:cs typeface="WenQuanYi Micro Hei"/>
              </a:rPr>
              <a:t>功能模組選單</a:t>
            </a:r>
            <a:endParaRPr sz="2800">
              <a:latin typeface="WenQuanYi Micro Hei"/>
              <a:cs typeface="WenQuanYi Micro He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7562" y="330200"/>
            <a:ext cx="24638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93838"/>
                </a:solidFill>
              </a:rPr>
              <a:t>介面說明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008888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41C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77240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5591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12420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FFA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9431" y="3895344"/>
            <a:ext cx="5611495" cy="953769"/>
          </a:xfrm>
          <a:prstGeom prst="rect">
            <a:avLst/>
          </a:prstGeom>
          <a:solidFill>
            <a:srgbClr val="E0EED9"/>
          </a:solidFill>
        </p:spPr>
        <p:txBody>
          <a:bodyPr vert="horz" wrap="square" lIns="0" tIns="6350" rIns="0" bIns="0" rtlCol="0">
            <a:spAutoFit/>
          </a:bodyPr>
          <a:lstStyle/>
          <a:p>
            <a:pPr marL="91440" marR="184785">
              <a:lnSpc>
                <a:spcPct val="101800"/>
              </a:lnSpc>
              <a:spcBef>
                <a:spcPts val="50"/>
              </a:spcBef>
            </a:pPr>
            <a:r>
              <a:rPr sz="2800" spc="-5" dirty="0">
                <a:solidFill>
                  <a:srgbClr val="575757"/>
                </a:solidFill>
                <a:latin typeface="WenQuanYi Micro Hei"/>
                <a:cs typeface="WenQuanYi Micro Hei"/>
              </a:rPr>
              <a:t>整合學校及學孩資訊，於首頁設立 </a:t>
            </a:r>
            <a:r>
              <a:rPr sz="2800" spc="-20" dirty="0">
                <a:solidFill>
                  <a:srgbClr val="00C056"/>
                </a:solidFill>
                <a:latin typeface="WenQuanYi Micro Hei"/>
                <a:cs typeface="WenQuanYi Micro Hei"/>
              </a:rPr>
              <a:t>操作快</a:t>
            </a:r>
            <a:r>
              <a:rPr sz="2800" spc="-15" dirty="0">
                <a:solidFill>
                  <a:srgbClr val="00C056"/>
                </a:solidFill>
                <a:latin typeface="WenQuanYi Micro Hei"/>
                <a:cs typeface="WenQuanYi Micro Hei"/>
              </a:rPr>
              <a:t>捷</a:t>
            </a:r>
            <a:r>
              <a:rPr sz="2800" spc="-20" dirty="0">
                <a:solidFill>
                  <a:srgbClr val="00C056"/>
                </a:solidFill>
                <a:latin typeface="WenQuanYi Micro Hei"/>
                <a:cs typeface="WenQuanYi Micro Hei"/>
              </a:rPr>
              <a:t>列</a:t>
            </a:r>
            <a:r>
              <a:rPr sz="2800" spc="-20" dirty="0">
                <a:solidFill>
                  <a:srgbClr val="575757"/>
                </a:solidFill>
                <a:latin typeface="WenQuanYi Micro Hei"/>
                <a:cs typeface="WenQuanYi Micro Hei"/>
              </a:rPr>
              <a:t>，快速瀏</a:t>
            </a:r>
            <a:r>
              <a:rPr sz="2800" spc="-5" dirty="0">
                <a:solidFill>
                  <a:srgbClr val="575757"/>
                </a:solidFill>
                <a:latin typeface="WenQuanYi Micro Hei"/>
                <a:cs typeface="WenQuanYi Micro Hei"/>
              </a:rPr>
              <a:t>覽</a:t>
            </a:r>
            <a:r>
              <a:rPr sz="2800" spc="-20" dirty="0">
                <a:solidFill>
                  <a:srgbClr val="575757"/>
                </a:solidFill>
                <a:latin typeface="WenQuanYi Micro Hei"/>
                <a:cs typeface="WenQuanYi Micro Hei"/>
              </a:rPr>
              <a:t>通</a:t>
            </a:r>
            <a:r>
              <a:rPr sz="2800" spc="-5" dirty="0">
                <a:solidFill>
                  <a:srgbClr val="575757"/>
                </a:solidFill>
                <a:latin typeface="WenQuanYi Micro Hei"/>
                <a:cs typeface="WenQuanYi Micro Hei"/>
              </a:rPr>
              <a:t>知</a:t>
            </a:r>
            <a:r>
              <a:rPr sz="2800" spc="-20" dirty="0">
                <a:solidFill>
                  <a:srgbClr val="575757"/>
                </a:solidFill>
                <a:latin typeface="WenQuanYi Micro Hei"/>
                <a:cs typeface="WenQuanYi Micro Hei"/>
              </a:rPr>
              <a:t>及</a:t>
            </a:r>
            <a:r>
              <a:rPr sz="2800" spc="-5" dirty="0">
                <a:solidFill>
                  <a:srgbClr val="575757"/>
                </a:solidFill>
                <a:latin typeface="WenQuanYi Micro Hei"/>
                <a:cs typeface="WenQuanYi Micro Hei"/>
              </a:rPr>
              <a:t>作業</a:t>
            </a:r>
            <a:endParaRPr sz="2800">
              <a:latin typeface="WenQuanYi Micro Hei"/>
              <a:cs typeface="WenQuanYi Micro 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2964" y="2799969"/>
            <a:ext cx="11442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2D5395"/>
                </a:solidFill>
                <a:latin typeface="WenQuanYi Micro Hei"/>
                <a:cs typeface="WenQuanYi Micro Hei"/>
              </a:rPr>
              <a:t>首頁</a:t>
            </a:r>
            <a:endParaRPr sz="4400">
              <a:latin typeface="WenQuanYi Micro Hei"/>
              <a:cs typeface="WenQuanYi Micro He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91784" y="1581911"/>
            <a:ext cx="1009015" cy="905510"/>
          </a:xfrm>
          <a:custGeom>
            <a:avLst/>
            <a:gdLst/>
            <a:ahLst/>
            <a:cxnLst/>
            <a:rect l="l" t="t" r="r" b="b"/>
            <a:pathLst>
              <a:path w="1009015" h="905510">
                <a:moveTo>
                  <a:pt x="504316" y="0"/>
                </a:moveTo>
                <a:lnTo>
                  <a:pt x="452754" y="2286"/>
                </a:lnTo>
                <a:lnTo>
                  <a:pt x="402716" y="9143"/>
                </a:lnTo>
                <a:lnTo>
                  <a:pt x="354329" y="20320"/>
                </a:lnTo>
                <a:lnTo>
                  <a:pt x="307975" y="35560"/>
                </a:lnTo>
                <a:lnTo>
                  <a:pt x="263905" y="54610"/>
                </a:lnTo>
                <a:lnTo>
                  <a:pt x="222376" y="77342"/>
                </a:lnTo>
                <a:lnTo>
                  <a:pt x="183514" y="103377"/>
                </a:lnTo>
                <a:lnTo>
                  <a:pt x="147700" y="132587"/>
                </a:lnTo>
                <a:lnTo>
                  <a:pt x="115188" y="164718"/>
                </a:lnTo>
                <a:lnTo>
                  <a:pt x="86105" y="199516"/>
                </a:lnTo>
                <a:lnTo>
                  <a:pt x="60832" y="236854"/>
                </a:lnTo>
                <a:lnTo>
                  <a:pt x="39624" y="276351"/>
                </a:lnTo>
                <a:lnTo>
                  <a:pt x="22732" y="318008"/>
                </a:lnTo>
                <a:lnTo>
                  <a:pt x="10287" y="361314"/>
                </a:lnTo>
                <a:lnTo>
                  <a:pt x="2539" y="406273"/>
                </a:lnTo>
                <a:lnTo>
                  <a:pt x="0" y="452500"/>
                </a:lnTo>
                <a:lnTo>
                  <a:pt x="2539" y="498728"/>
                </a:lnTo>
                <a:lnTo>
                  <a:pt x="10287" y="543687"/>
                </a:lnTo>
                <a:lnTo>
                  <a:pt x="22732" y="586993"/>
                </a:lnTo>
                <a:lnTo>
                  <a:pt x="39624" y="628650"/>
                </a:lnTo>
                <a:lnTo>
                  <a:pt x="60832" y="668147"/>
                </a:lnTo>
                <a:lnTo>
                  <a:pt x="86105" y="705485"/>
                </a:lnTo>
                <a:lnTo>
                  <a:pt x="115188" y="740283"/>
                </a:lnTo>
                <a:lnTo>
                  <a:pt x="147700" y="772413"/>
                </a:lnTo>
                <a:lnTo>
                  <a:pt x="183514" y="801624"/>
                </a:lnTo>
                <a:lnTo>
                  <a:pt x="222376" y="827659"/>
                </a:lnTo>
                <a:lnTo>
                  <a:pt x="263905" y="850391"/>
                </a:lnTo>
                <a:lnTo>
                  <a:pt x="307975" y="869441"/>
                </a:lnTo>
                <a:lnTo>
                  <a:pt x="354329" y="884682"/>
                </a:lnTo>
                <a:lnTo>
                  <a:pt x="402716" y="895858"/>
                </a:lnTo>
                <a:lnTo>
                  <a:pt x="452754" y="902715"/>
                </a:lnTo>
                <a:lnTo>
                  <a:pt x="504316" y="905001"/>
                </a:lnTo>
                <a:lnTo>
                  <a:pt x="556005" y="902715"/>
                </a:lnTo>
                <a:lnTo>
                  <a:pt x="606043" y="895858"/>
                </a:lnTo>
                <a:lnTo>
                  <a:pt x="654431" y="884682"/>
                </a:lnTo>
                <a:lnTo>
                  <a:pt x="700786" y="869441"/>
                </a:lnTo>
                <a:lnTo>
                  <a:pt x="744855" y="850391"/>
                </a:lnTo>
                <a:lnTo>
                  <a:pt x="786384" y="827659"/>
                </a:lnTo>
                <a:lnTo>
                  <a:pt x="825245" y="801624"/>
                </a:lnTo>
                <a:lnTo>
                  <a:pt x="861060" y="772413"/>
                </a:lnTo>
                <a:lnTo>
                  <a:pt x="893571" y="740283"/>
                </a:lnTo>
                <a:lnTo>
                  <a:pt x="922655" y="705485"/>
                </a:lnTo>
                <a:lnTo>
                  <a:pt x="947927" y="668147"/>
                </a:lnTo>
                <a:lnTo>
                  <a:pt x="969137" y="628650"/>
                </a:lnTo>
                <a:lnTo>
                  <a:pt x="986027" y="586993"/>
                </a:lnTo>
                <a:lnTo>
                  <a:pt x="998473" y="543687"/>
                </a:lnTo>
                <a:lnTo>
                  <a:pt x="1006093" y="498728"/>
                </a:lnTo>
                <a:lnTo>
                  <a:pt x="1008761" y="452500"/>
                </a:lnTo>
                <a:lnTo>
                  <a:pt x="1006093" y="406273"/>
                </a:lnTo>
                <a:lnTo>
                  <a:pt x="998473" y="361314"/>
                </a:lnTo>
                <a:lnTo>
                  <a:pt x="986027" y="318008"/>
                </a:lnTo>
                <a:lnTo>
                  <a:pt x="969137" y="276351"/>
                </a:lnTo>
                <a:lnTo>
                  <a:pt x="947927" y="236854"/>
                </a:lnTo>
                <a:lnTo>
                  <a:pt x="922655" y="199516"/>
                </a:lnTo>
                <a:lnTo>
                  <a:pt x="893571" y="164718"/>
                </a:lnTo>
                <a:lnTo>
                  <a:pt x="861060" y="132587"/>
                </a:lnTo>
                <a:lnTo>
                  <a:pt x="825245" y="103377"/>
                </a:lnTo>
                <a:lnTo>
                  <a:pt x="786384" y="77342"/>
                </a:lnTo>
                <a:lnTo>
                  <a:pt x="744855" y="54610"/>
                </a:lnTo>
                <a:lnTo>
                  <a:pt x="700786" y="35560"/>
                </a:lnTo>
                <a:lnTo>
                  <a:pt x="654431" y="20320"/>
                </a:lnTo>
                <a:lnTo>
                  <a:pt x="606043" y="9143"/>
                </a:lnTo>
                <a:lnTo>
                  <a:pt x="556005" y="2286"/>
                </a:lnTo>
                <a:lnTo>
                  <a:pt x="504316" y="0"/>
                </a:lnTo>
                <a:close/>
              </a:path>
            </a:pathLst>
          </a:custGeom>
          <a:solidFill>
            <a:srgbClr val="EB7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043929" y="1741373"/>
            <a:ext cx="71247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WenQuanYi Micro Hei"/>
                <a:cs typeface="WenQuanYi Micro Hei"/>
              </a:rPr>
              <a:t>操作</a:t>
            </a:r>
            <a:endParaRPr sz="1800">
              <a:latin typeface="WenQuanYi Micro Hei"/>
              <a:cs typeface="WenQuanYi Micro He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WenQuanYi Micro Hei"/>
                <a:cs typeface="WenQuanYi Micro Hei"/>
              </a:rPr>
              <a:t>快捷列</a:t>
            </a:r>
            <a:endParaRPr sz="1800">
              <a:latin typeface="WenQuanYi Micro Hei"/>
              <a:cs typeface="WenQuanYi Micro He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438643" y="129539"/>
            <a:ext cx="3525520" cy="6343015"/>
            <a:chOff x="7438643" y="129539"/>
            <a:chExt cx="3525520" cy="6343015"/>
          </a:xfrm>
        </p:grpSpPr>
        <p:sp>
          <p:nvSpPr>
            <p:cNvPr id="12" name="object 12"/>
            <p:cNvSpPr/>
            <p:nvPr/>
          </p:nvSpPr>
          <p:spPr>
            <a:xfrm>
              <a:off x="7626095" y="638556"/>
              <a:ext cx="3179063" cy="5324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38643" y="129539"/>
              <a:ext cx="3525011" cy="63428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801355" y="5181599"/>
              <a:ext cx="2799588" cy="381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30361" y="5092445"/>
              <a:ext cx="762000" cy="561340"/>
            </a:xfrm>
            <a:custGeom>
              <a:avLst/>
              <a:gdLst/>
              <a:ahLst/>
              <a:cxnLst/>
              <a:rect l="l" t="t" r="r" b="b"/>
              <a:pathLst>
                <a:path w="762000" h="561339">
                  <a:moveTo>
                    <a:pt x="0" y="560831"/>
                  </a:moveTo>
                  <a:lnTo>
                    <a:pt x="762000" y="560831"/>
                  </a:lnTo>
                  <a:lnTo>
                    <a:pt x="762000" y="0"/>
                  </a:lnTo>
                  <a:lnTo>
                    <a:pt x="0" y="0"/>
                  </a:lnTo>
                  <a:lnTo>
                    <a:pt x="0" y="560831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95871" y="266700"/>
            <a:ext cx="3514725" cy="6327775"/>
            <a:chOff x="6595871" y="266700"/>
            <a:chExt cx="3514725" cy="6327775"/>
          </a:xfrm>
        </p:grpSpPr>
        <p:sp>
          <p:nvSpPr>
            <p:cNvPr id="3" name="object 3"/>
            <p:cNvSpPr/>
            <p:nvPr/>
          </p:nvSpPr>
          <p:spPr>
            <a:xfrm>
              <a:off x="6595871" y="266700"/>
              <a:ext cx="3514344" cy="63276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51319" y="777240"/>
              <a:ext cx="3253739" cy="53629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38187" y="2636520"/>
              <a:ext cx="720851" cy="6172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24571" y="2636520"/>
              <a:ext cx="684276" cy="6111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72655" y="1828800"/>
              <a:ext cx="3232404" cy="20391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18197" y="1829561"/>
              <a:ext cx="2988945" cy="990600"/>
            </a:xfrm>
            <a:custGeom>
              <a:avLst/>
              <a:gdLst/>
              <a:ahLst/>
              <a:cxnLst/>
              <a:rect l="l" t="t" r="r" b="b"/>
              <a:pathLst>
                <a:path w="2988945" h="990600">
                  <a:moveTo>
                    <a:pt x="0" y="990600"/>
                  </a:moveTo>
                  <a:lnTo>
                    <a:pt x="2988563" y="990600"/>
                  </a:lnTo>
                  <a:lnTo>
                    <a:pt x="2988563" y="0"/>
                  </a:lnTo>
                  <a:lnTo>
                    <a:pt x="0" y="0"/>
                  </a:lnTo>
                  <a:lnTo>
                    <a:pt x="0" y="990600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06411" y="5329428"/>
              <a:ext cx="2799588" cy="3810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66809" y="5253990"/>
              <a:ext cx="838200" cy="533400"/>
            </a:xfrm>
            <a:custGeom>
              <a:avLst/>
              <a:gdLst/>
              <a:ahLst/>
              <a:cxnLst/>
              <a:rect l="l" t="t" r="r" b="b"/>
              <a:pathLst>
                <a:path w="838200" h="533400">
                  <a:moveTo>
                    <a:pt x="0" y="533400"/>
                  </a:moveTo>
                  <a:lnTo>
                    <a:pt x="838200" y="533400"/>
                  </a:lnTo>
                  <a:lnTo>
                    <a:pt x="838200" y="0"/>
                  </a:lnTo>
                  <a:lnTo>
                    <a:pt x="0" y="0"/>
                  </a:lnTo>
                  <a:lnTo>
                    <a:pt x="0" y="5334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67562" y="330200"/>
            <a:ext cx="24638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93838"/>
                </a:solidFill>
              </a:rPr>
              <a:t>介面說明</a:t>
            </a:r>
          </a:p>
        </p:txBody>
      </p:sp>
      <p:sp>
        <p:nvSpPr>
          <p:cNvPr id="12" name="object 12"/>
          <p:cNvSpPr/>
          <p:nvPr/>
        </p:nvSpPr>
        <p:spPr>
          <a:xfrm>
            <a:off x="0" y="1008888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41C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777240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45591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312420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FFA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89431" y="3810000"/>
            <a:ext cx="5081270" cy="954405"/>
          </a:xfrm>
          <a:prstGeom prst="rect">
            <a:avLst/>
          </a:prstGeom>
          <a:solidFill>
            <a:srgbClr val="E0EED9"/>
          </a:solidFill>
        </p:spPr>
        <p:txBody>
          <a:bodyPr vert="horz" wrap="square" lIns="0" tIns="21590" rIns="0" bIns="0" rtlCol="0">
            <a:spAutoFit/>
          </a:bodyPr>
          <a:lstStyle/>
          <a:p>
            <a:pPr marL="91440" marR="88900">
              <a:lnSpc>
                <a:spcPct val="100000"/>
              </a:lnSpc>
              <a:spcBef>
                <a:spcPts val="170"/>
              </a:spcBef>
            </a:pPr>
            <a:r>
              <a:rPr sz="2800" spc="-5" dirty="0">
                <a:solidFill>
                  <a:srgbClr val="575757"/>
                </a:solidFill>
                <a:latin typeface="WenQuanYi Micro Hei"/>
                <a:cs typeface="WenQuanYi Micro Hei"/>
              </a:rPr>
              <a:t>親師生</a:t>
            </a:r>
            <a:r>
              <a:rPr sz="2800" spc="285" dirty="0">
                <a:solidFill>
                  <a:srgbClr val="575757"/>
                </a:solidFill>
                <a:latin typeface="WenQuanYi Micro Hei"/>
                <a:cs typeface="WenQuanYi Micro Hei"/>
              </a:rPr>
              <a:t>A</a:t>
            </a:r>
            <a:r>
              <a:rPr sz="2800" spc="-45" dirty="0">
                <a:solidFill>
                  <a:srgbClr val="575757"/>
                </a:solidFill>
                <a:latin typeface="WenQuanYi Micro Hei"/>
                <a:cs typeface="WenQuanYi Micro Hei"/>
              </a:rPr>
              <a:t>P</a:t>
            </a:r>
            <a:r>
              <a:rPr sz="2800" spc="-215" dirty="0">
                <a:solidFill>
                  <a:srgbClr val="575757"/>
                </a:solidFill>
                <a:latin typeface="WenQuanYi Micro Hei"/>
                <a:cs typeface="WenQuanYi Micro Hei"/>
              </a:rPr>
              <a:t>P</a:t>
            </a:r>
            <a:r>
              <a:rPr sz="2800" spc="-5" dirty="0">
                <a:solidFill>
                  <a:srgbClr val="575757"/>
                </a:solidFill>
                <a:latin typeface="WenQuanYi Micro Hei"/>
                <a:cs typeface="WenQuanYi Micro Hei"/>
              </a:rPr>
              <a:t>平台整合服</a:t>
            </a:r>
            <a:r>
              <a:rPr sz="2800" spc="-10" dirty="0">
                <a:solidFill>
                  <a:srgbClr val="575757"/>
                </a:solidFill>
                <a:latin typeface="WenQuanYi Micro Hei"/>
                <a:cs typeface="WenQuanYi Micro Hei"/>
              </a:rPr>
              <a:t>務</a:t>
            </a:r>
            <a:r>
              <a:rPr sz="2800" spc="-5" dirty="0">
                <a:solidFill>
                  <a:srgbClr val="575757"/>
                </a:solidFill>
                <a:latin typeface="WenQuanYi Micro Hei"/>
                <a:cs typeface="WenQuanYi Micro Hei"/>
              </a:rPr>
              <a:t>功能， 右圖為提供的</a:t>
            </a:r>
            <a:r>
              <a:rPr sz="2800" spc="-5" dirty="0">
                <a:solidFill>
                  <a:srgbClr val="00C056"/>
                </a:solidFill>
                <a:latin typeface="WenQuanYi Micro Hei"/>
                <a:cs typeface="WenQuanYi Micro Hei"/>
              </a:rPr>
              <a:t>功能模組</a:t>
            </a:r>
            <a:endParaRPr sz="2800">
              <a:latin typeface="WenQuanYi Micro Hei"/>
              <a:cs typeface="WenQuanYi Micro He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62964" y="2676220"/>
            <a:ext cx="11442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2D5395"/>
                </a:solidFill>
                <a:latin typeface="WenQuanYi Micro Hei"/>
                <a:cs typeface="WenQuanYi Micro Hei"/>
              </a:rPr>
              <a:t>應</a:t>
            </a:r>
            <a:r>
              <a:rPr sz="4400" spc="5" dirty="0">
                <a:solidFill>
                  <a:srgbClr val="2D5395"/>
                </a:solidFill>
                <a:latin typeface="WenQuanYi Micro Hei"/>
                <a:cs typeface="WenQuanYi Micro Hei"/>
              </a:rPr>
              <a:t>用</a:t>
            </a:r>
            <a:endParaRPr sz="4400">
              <a:latin typeface="WenQuanYi Micro Hei"/>
              <a:cs typeface="WenQuanYi Micro He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95871" y="266700"/>
            <a:ext cx="3514725" cy="6327775"/>
            <a:chOff x="6595871" y="266700"/>
            <a:chExt cx="3514725" cy="6327775"/>
          </a:xfrm>
        </p:grpSpPr>
        <p:sp>
          <p:nvSpPr>
            <p:cNvPr id="3" name="object 3"/>
            <p:cNvSpPr/>
            <p:nvPr/>
          </p:nvSpPr>
          <p:spPr>
            <a:xfrm>
              <a:off x="6595871" y="266700"/>
              <a:ext cx="3514344" cy="63276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23887" y="765048"/>
              <a:ext cx="3232404" cy="56464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90943" y="2724911"/>
              <a:ext cx="3162300" cy="3611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70719" y="2724911"/>
              <a:ext cx="394716" cy="3611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55891" y="2721864"/>
              <a:ext cx="161544" cy="3642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89063" y="5518403"/>
              <a:ext cx="2801112" cy="457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91705" y="1608582"/>
              <a:ext cx="2886710" cy="718185"/>
            </a:xfrm>
            <a:custGeom>
              <a:avLst/>
              <a:gdLst/>
              <a:ahLst/>
              <a:cxnLst/>
              <a:rect l="l" t="t" r="r" b="b"/>
              <a:pathLst>
                <a:path w="2886709" h="718185">
                  <a:moveTo>
                    <a:pt x="0" y="717803"/>
                  </a:moveTo>
                  <a:lnTo>
                    <a:pt x="2886455" y="717803"/>
                  </a:lnTo>
                  <a:lnTo>
                    <a:pt x="2886455" y="0"/>
                  </a:lnTo>
                  <a:lnTo>
                    <a:pt x="0" y="0"/>
                  </a:lnTo>
                  <a:lnTo>
                    <a:pt x="0" y="717803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67562" y="330200"/>
            <a:ext cx="24638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93838"/>
                </a:solidFill>
              </a:rPr>
              <a:t>介面說明</a:t>
            </a:r>
          </a:p>
        </p:txBody>
      </p:sp>
      <p:sp>
        <p:nvSpPr>
          <p:cNvPr id="11" name="object 11"/>
          <p:cNvSpPr/>
          <p:nvPr/>
        </p:nvSpPr>
        <p:spPr>
          <a:xfrm>
            <a:off x="0" y="1008888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41C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777240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45591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312420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FFA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58011" y="3525011"/>
            <a:ext cx="5356860" cy="1292860"/>
          </a:xfrm>
          <a:prstGeom prst="rect">
            <a:avLst/>
          </a:prstGeom>
          <a:solidFill>
            <a:srgbClr val="E0EED9"/>
          </a:solidFill>
        </p:spPr>
        <p:txBody>
          <a:bodyPr vert="horz" wrap="square" lIns="0" tIns="22860" rIns="0" bIns="0" rtlCol="0">
            <a:spAutoFit/>
          </a:bodyPr>
          <a:lstStyle/>
          <a:p>
            <a:pPr marL="91440" marR="300990" algn="just">
              <a:lnSpc>
                <a:spcPct val="100000"/>
              </a:lnSpc>
              <a:spcBef>
                <a:spcPts val="180"/>
              </a:spcBef>
            </a:pPr>
            <a:r>
              <a:rPr sz="2600" spc="5" dirty="0">
                <a:solidFill>
                  <a:srgbClr val="575757"/>
                </a:solidFill>
                <a:latin typeface="WenQuanYi Micro Hei"/>
                <a:cs typeface="WenQuanYi Micro Hei"/>
              </a:rPr>
              <a:t>進行身</a:t>
            </a:r>
            <a:r>
              <a:rPr sz="2600" spc="-15" dirty="0">
                <a:solidFill>
                  <a:srgbClr val="575757"/>
                </a:solidFill>
                <a:latin typeface="WenQuanYi Micro Hei"/>
                <a:cs typeface="WenQuanYi Micro Hei"/>
              </a:rPr>
              <a:t>份</a:t>
            </a:r>
            <a:r>
              <a:rPr sz="2600" dirty="0">
                <a:solidFill>
                  <a:srgbClr val="575757"/>
                </a:solidFill>
                <a:latin typeface="WenQuanYi Micro Hei"/>
                <a:cs typeface="WenQuanYi Micro Hei"/>
              </a:rPr>
              <a:t>、</a:t>
            </a:r>
            <a:r>
              <a:rPr sz="2600" spc="5" dirty="0">
                <a:solidFill>
                  <a:srgbClr val="575757"/>
                </a:solidFill>
                <a:latin typeface="WenQuanYi Micro Hei"/>
                <a:cs typeface="WenQuanYi Micro Hei"/>
              </a:rPr>
              <a:t>裝置</a:t>
            </a:r>
            <a:r>
              <a:rPr sz="2600" spc="-15" dirty="0">
                <a:solidFill>
                  <a:srgbClr val="575757"/>
                </a:solidFill>
                <a:latin typeface="WenQuanYi Micro Hei"/>
                <a:cs typeface="WenQuanYi Micro Hei"/>
              </a:rPr>
              <a:t>管</a:t>
            </a:r>
            <a:r>
              <a:rPr sz="2600" dirty="0">
                <a:solidFill>
                  <a:srgbClr val="575757"/>
                </a:solidFill>
                <a:latin typeface="WenQuanYi Micro Hei"/>
                <a:cs typeface="WenQuanYi Micro Hei"/>
              </a:rPr>
              <a:t>理，</a:t>
            </a:r>
            <a:r>
              <a:rPr sz="2600" spc="-25" dirty="0">
                <a:solidFill>
                  <a:srgbClr val="575757"/>
                </a:solidFill>
                <a:latin typeface="WenQuanYi Micro Hei"/>
                <a:cs typeface="WenQuanYi Micro Hei"/>
              </a:rPr>
              <a:t>家長</a:t>
            </a:r>
            <a:r>
              <a:rPr sz="2600" spc="-10" dirty="0">
                <a:solidFill>
                  <a:srgbClr val="575757"/>
                </a:solidFill>
                <a:latin typeface="WenQuanYi Micro Hei"/>
                <a:cs typeface="WenQuanYi Micro Hei"/>
              </a:rPr>
              <a:t>如</a:t>
            </a:r>
            <a:r>
              <a:rPr sz="2600" spc="-25" dirty="0">
                <a:solidFill>
                  <a:srgbClr val="575757"/>
                </a:solidFill>
                <a:latin typeface="WenQuanYi Micro Hei"/>
                <a:cs typeface="WenQuanYi Micro Hei"/>
              </a:rPr>
              <a:t>需</a:t>
            </a:r>
            <a:r>
              <a:rPr sz="2600" dirty="0">
                <a:solidFill>
                  <a:srgbClr val="00C056"/>
                </a:solidFill>
                <a:latin typeface="WenQuanYi Micro Hei"/>
                <a:cs typeface="WenQuanYi Micro Hei"/>
              </a:rPr>
              <a:t>新 增第二位孩</a:t>
            </a:r>
            <a:r>
              <a:rPr sz="2600" spc="-10" dirty="0">
                <a:solidFill>
                  <a:srgbClr val="00C056"/>
                </a:solidFill>
                <a:latin typeface="WenQuanYi Micro Hei"/>
                <a:cs typeface="WenQuanYi Micro Hei"/>
              </a:rPr>
              <a:t>子</a:t>
            </a:r>
            <a:r>
              <a:rPr sz="2600" dirty="0">
                <a:solidFill>
                  <a:srgbClr val="575757"/>
                </a:solidFill>
                <a:latin typeface="WenQuanYi Micro Hei"/>
                <a:cs typeface="WenQuanYi Micro Hei"/>
              </a:rPr>
              <a:t>，</a:t>
            </a:r>
            <a:r>
              <a:rPr sz="2600" spc="-15" dirty="0">
                <a:solidFill>
                  <a:srgbClr val="575757"/>
                </a:solidFill>
                <a:latin typeface="WenQuanYi Micro Hei"/>
                <a:cs typeface="WenQuanYi Micro Hei"/>
              </a:rPr>
              <a:t>點</a:t>
            </a:r>
            <a:r>
              <a:rPr sz="2600" dirty="0">
                <a:solidFill>
                  <a:srgbClr val="575757"/>
                </a:solidFill>
                <a:latin typeface="WenQuanYi Micro Hei"/>
                <a:cs typeface="WenQuanYi Micro Hei"/>
              </a:rPr>
              <a:t>選</a:t>
            </a:r>
            <a:r>
              <a:rPr sz="2600" dirty="0">
                <a:solidFill>
                  <a:srgbClr val="00C056"/>
                </a:solidFill>
                <a:latin typeface="WenQuanYi Micro Hei"/>
                <a:cs typeface="WenQuanYi Micro Hei"/>
              </a:rPr>
              <a:t>新增</a:t>
            </a:r>
            <a:r>
              <a:rPr sz="2600" spc="-15" dirty="0">
                <a:solidFill>
                  <a:srgbClr val="00C056"/>
                </a:solidFill>
                <a:latin typeface="WenQuanYi Micro Hei"/>
                <a:cs typeface="WenQuanYi Micro Hei"/>
              </a:rPr>
              <a:t>子</a:t>
            </a:r>
            <a:r>
              <a:rPr sz="2600" dirty="0">
                <a:solidFill>
                  <a:srgbClr val="00C056"/>
                </a:solidFill>
                <a:latin typeface="WenQuanYi Micro Hei"/>
                <a:cs typeface="WenQuanYi Micro Hei"/>
              </a:rPr>
              <a:t>女</a:t>
            </a:r>
            <a:r>
              <a:rPr sz="2600" dirty="0">
                <a:solidFill>
                  <a:srgbClr val="575757"/>
                </a:solidFill>
                <a:latin typeface="WenQuanYi Micro Hei"/>
                <a:cs typeface="WenQuanYi Micro Hei"/>
              </a:rPr>
              <a:t>進行 驗</a:t>
            </a:r>
            <a:r>
              <a:rPr sz="2600" spc="-5" dirty="0">
                <a:solidFill>
                  <a:srgbClr val="575757"/>
                </a:solidFill>
                <a:latin typeface="WenQuanYi Micro Hei"/>
                <a:cs typeface="WenQuanYi Micro Hei"/>
              </a:rPr>
              <a:t>證</a:t>
            </a:r>
            <a:r>
              <a:rPr sz="2600" dirty="0">
                <a:solidFill>
                  <a:srgbClr val="575757"/>
                </a:solidFill>
                <a:latin typeface="WenQuanYi Micro Hei"/>
                <a:cs typeface="WenQuanYi Micro Hei"/>
              </a:rPr>
              <a:t>，完成註冊便能切</a:t>
            </a:r>
            <a:r>
              <a:rPr sz="2600" spc="-15" dirty="0">
                <a:solidFill>
                  <a:srgbClr val="575757"/>
                </a:solidFill>
                <a:latin typeface="WenQuanYi Micro Hei"/>
                <a:cs typeface="WenQuanYi Micro Hei"/>
              </a:rPr>
              <a:t>換</a:t>
            </a:r>
            <a:r>
              <a:rPr sz="2600" dirty="0">
                <a:solidFill>
                  <a:srgbClr val="575757"/>
                </a:solidFill>
                <a:latin typeface="WenQuanYi Micro Hei"/>
                <a:cs typeface="WenQuanYi Micro Hei"/>
              </a:rPr>
              <a:t>身份</a:t>
            </a:r>
            <a:endParaRPr sz="2600">
              <a:latin typeface="WenQuanYi Micro Hei"/>
              <a:cs typeface="WenQuanYi Micro He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6505" y="2386711"/>
            <a:ext cx="11442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2D5395"/>
                </a:solidFill>
                <a:latin typeface="WenQuanYi Micro Hei"/>
                <a:cs typeface="WenQuanYi Micro Hei"/>
              </a:rPr>
              <a:t>設定</a:t>
            </a:r>
            <a:endParaRPr sz="4400">
              <a:latin typeface="WenQuanYi Micro Hei"/>
              <a:cs typeface="WenQuanYi Micro He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8888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41C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77240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45591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12420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FFA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67562" y="330200"/>
            <a:ext cx="55124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93838"/>
                </a:solidFill>
              </a:rPr>
              <a:t>學生請假與假單查詢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40308" y="5131308"/>
            <a:ext cx="3903345" cy="1071880"/>
          </a:xfrm>
          <a:prstGeom prst="rect">
            <a:avLst/>
          </a:prstGeom>
          <a:solidFill>
            <a:srgbClr val="FFF0CC"/>
          </a:solidFill>
        </p:spPr>
        <p:txBody>
          <a:bodyPr vert="horz" wrap="square" lIns="0" tIns="1739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370"/>
              </a:spcBef>
            </a:pPr>
            <a:r>
              <a:rPr sz="2000" spc="800" dirty="0">
                <a:solidFill>
                  <a:srgbClr val="C55A11"/>
                </a:solidFill>
                <a:latin typeface="WenQuanYi Micro Hei"/>
                <a:cs typeface="WenQuanYi Micro Hei"/>
              </a:rPr>
              <a:t>□</a:t>
            </a:r>
            <a:r>
              <a:rPr sz="2000" dirty="0">
                <a:solidFill>
                  <a:srgbClr val="C55A11"/>
                </a:solidFill>
                <a:latin typeface="WenQuanYi Micro Hei"/>
                <a:cs typeface="WenQuanYi Micro Hei"/>
              </a:rPr>
              <a:t>家長、老師皆能幫學生請假</a:t>
            </a:r>
            <a:endParaRPr sz="2000">
              <a:latin typeface="WenQuanYi Micro Hei"/>
              <a:cs typeface="WenQuanYi Micro Hei"/>
            </a:endParaRPr>
          </a:p>
          <a:p>
            <a:pPr marL="90805">
              <a:lnSpc>
                <a:spcPct val="100000"/>
              </a:lnSpc>
              <a:spcBef>
                <a:spcPts val="1700"/>
              </a:spcBef>
            </a:pPr>
            <a:r>
              <a:rPr sz="2000" spc="800" dirty="0">
                <a:solidFill>
                  <a:srgbClr val="C55A11"/>
                </a:solidFill>
                <a:latin typeface="WenQuanYi Micro Hei"/>
                <a:cs typeface="WenQuanYi Micro Hei"/>
              </a:rPr>
              <a:t>□</a:t>
            </a:r>
            <a:r>
              <a:rPr sz="2000" dirty="0">
                <a:solidFill>
                  <a:srgbClr val="C55A11"/>
                </a:solidFill>
                <a:latin typeface="WenQuanYi Micro Hei"/>
                <a:cs typeface="WenQuanYi Micro Hei"/>
              </a:rPr>
              <a:t>支援多日連續請假</a:t>
            </a:r>
            <a:endParaRPr sz="2000">
              <a:latin typeface="WenQuanYi Micro Hei"/>
              <a:cs typeface="WenQuanYi Micro He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060180" y="1360932"/>
            <a:ext cx="2668905" cy="4528185"/>
            <a:chOff x="9060180" y="1360932"/>
            <a:chExt cx="2668905" cy="4528185"/>
          </a:xfrm>
        </p:grpSpPr>
        <p:sp>
          <p:nvSpPr>
            <p:cNvPr id="9" name="object 9"/>
            <p:cNvSpPr/>
            <p:nvPr/>
          </p:nvSpPr>
          <p:spPr>
            <a:xfrm>
              <a:off x="9060180" y="1360932"/>
              <a:ext cx="2668524" cy="45278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127998" y="2419388"/>
              <a:ext cx="2533015" cy="2980690"/>
            </a:xfrm>
            <a:custGeom>
              <a:avLst/>
              <a:gdLst/>
              <a:ahLst/>
              <a:cxnLst/>
              <a:rect l="l" t="t" r="r" b="b"/>
              <a:pathLst>
                <a:path w="2533015" h="2980690">
                  <a:moveTo>
                    <a:pt x="0" y="2980524"/>
                  </a:moveTo>
                  <a:lnTo>
                    <a:pt x="2532761" y="2980524"/>
                  </a:lnTo>
                  <a:lnTo>
                    <a:pt x="2532761" y="414489"/>
                  </a:lnTo>
                  <a:lnTo>
                    <a:pt x="0" y="414489"/>
                  </a:lnTo>
                  <a:lnTo>
                    <a:pt x="0" y="2980524"/>
                  </a:lnTo>
                  <a:close/>
                </a:path>
                <a:path w="2533015" h="2980690">
                  <a:moveTo>
                    <a:pt x="1600073" y="307809"/>
                  </a:moveTo>
                  <a:lnTo>
                    <a:pt x="2136495" y="307809"/>
                  </a:lnTo>
                  <a:lnTo>
                    <a:pt x="2136495" y="0"/>
                  </a:lnTo>
                  <a:lnTo>
                    <a:pt x="1600073" y="0"/>
                  </a:lnTo>
                  <a:lnTo>
                    <a:pt x="1600073" y="307809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940308" y="1653539"/>
            <a:ext cx="4535170" cy="3247390"/>
            <a:chOff x="940308" y="1653539"/>
            <a:chExt cx="4535170" cy="3247390"/>
          </a:xfrm>
        </p:grpSpPr>
        <p:sp>
          <p:nvSpPr>
            <p:cNvPr id="12" name="object 12"/>
            <p:cNvSpPr/>
            <p:nvPr/>
          </p:nvSpPr>
          <p:spPr>
            <a:xfrm>
              <a:off x="940308" y="1653539"/>
              <a:ext cx="4535170" cy="3247390"/>
            </a:xfrm>
            <a:custGeom>
              <a:avLst/>
              <a:gdLst/>
              <a:ahLst/>
              <a:cxnLst/>
              <a:rect l="l" t="t" r="r" b="b"/>
              <a:pathLst>
                <a:path w="4535170" h="3247390">
                  <a:moveTo>
                    <a:pt x="4535043" y="0"/>
                  </a:moveTo>
                  <a:lnTo>
                    <a:pt x="0" y="0"/>
                  </a:lnTo>
                  <a:lnTo>
                    <a:pt x="0" y="3247263"/>
                  </a:lnTo>
                  <a:lnTo>
                    <a:pt x="4535043" y="3247263"/>
                  </a:lnTo>
                  <a:lnTo>
                    <a:pt x="4535043" y="0"/>
                  </a:lnTo>
                  <a:close/>
                </a:path>
              </a:pathLst>
            </a:custGeom>
            <a:solidFill>
              <a:srgbClr val="E0EE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40308" y="2727959"/>
              <a:ext cx="486409" cy="2155190"/>
            </a:xfrm>
            <a:custGeom>
              <a:avLst/>
              <a:gdLst/>
              <a:ahLst/>
              <a:cxnLst/>
              <a:rect l="l" t="t" r="r" b="b"/>
              <a:pathLst>
                <a:path w="486409" h="2155190">
                  <a:moveTo>
                    <a:pt x="475234" y="249174"/>
                  </a:moveTo>
                  <a:lnTo>
                    <a:pt x="470408" y="198882"/>
                  </a:lnTo>
                  <a:lnTo>
                    <a:pt x="456565" y="152146"/>
                  </a:lnTo>
                  <a:lnTo>
                    <a:pt x="434721" y="109855"/>
                  </a:lnTo>
                  <a:lnTo>
                    <a:pt x="405638" y="72898"/>
                  </a:lnTo>
                  <a:lnTo>
                    <a:pt x="370459" y="42545"/>
                  </a:lnTo>
                  <a:lnTo>
                    <a:pt x="330073" y="19558"/>
                  </a:lnTo>
                  <a:lnTo>
                    <a:pt x="285508" y="5080"/>
                  </a:lnTo>
                  <a:lnTo>
                    <a:pt x="237617" y="0"/>
                  </a:lnTo>
                  <a:lnTo>
                    <a:pt x="189725" y="5080"/>
                  </a:lnTo>
                  <a:lnTo>
                    <a:pt x="145122" y="19558"/>
                  </a:lnTo>
                  <a:lnTo>
                    <a:pt x="104762" y="42545"/>
                  </a:lnTo>
                  <a:lnTo>
                    <a:pt x="69583" y="72898"/>
                  </a:lnTo>
                  <a:lnTo>
                    <a:pt x="40576" y="109855"/>
                  </a:lnTo>
                  <a:lnTo>
                    <a:pt x="18669" y="152146"/>
                  </a:lnTo>
                  <a:lnTo>
                    <a:pt x="4826" y="198882"/>
                  </a:lnTo>
                  <a:lnTo>
                    <a:pt x="0" y="249174"/>
                  </a:lnTo>
                  <a:lnTo>
                    <a:pt x="4826" y="299339"/>
                  </a:lnTo>
                  <a:lnTo>
                    <a:pt x="18669" y="346202"/>
                  </a:lnTo>
                  <a:lnTo>
                    <a:pt x="40576" y="388493"/>
                  </a:lnTo>
                  <a:lnTo>
                    <a:pt x="69583" y="425323"/>
                  </a:lnTo>
                  <a:lnTo>
                    <a:pt x="104762" y="455803"/>
                  </a:lnTo>
                  <a:lnTo>
                    <a:pt x="145122" y="478663"/>
                  </a:lnTo>
                  <a:lnTo>
                    <a:pt x="189725" y="493268"/>
                  </a:lnTo>
                  <a:lnTo>
                    <a:pt x="237617" y="498348"/>
                  </a:lnTo>
                  <a:lnTo>
                    <a:pt x="285508" y="493268"/>
                  </a:lnTo>
                  <a:lnTo>
                    <a:pt x="330073" y="478663"/>
                  </a:lnTo>
                  <a:lnTo>
                    <a:pt x="370459" y="455803"/>
                  </a:lnTo>
                  <a:lnTo>
                    <a:pt x="405638" y="425323"/>
                  </a:lnTo>
                  <a:lnTo>
                    <a:pt x="434721" y="388493"/>
                  </a:lnTo>
                  <a:lnTo>
                    <a:pt x="456565" y="346202"/>
                  </a:lnTo>
                  <a:lnTo>
                    <a:pt x="470408" y="299339"/>
                  </a:lnTo>
                  <a:lnTo>
                    <a:pt x="475234" y="249174"/>
                  </a:lnTo>
                  <a:close/>
                </a:path>
                <a:path w="486409" h="2155190">
                  <a:moveTo>
                    <a:pt x="478282" y="1906270"/>
                  </a:moveTo>
                  <a:lnTo>
                    <a:pt x="473456" y="1856232"/>
                  </a:lnTo>
                  <a:lnTo>
                    <a:pt x="459486" y="1809623"/>
                  </a:lnTo>
                  <a:lnTo>
                    <a:pt x="437515" y="1767459"/>
                  </a:lnTo>
                  <a:lnTo>
                    <a:pt x="408432" y="1730629"/>
                  </a:lnTo>
                  <a:lnTo>
                    <a:pt x="373126" y="1700403"/>
                  </a:lnTo>
                  <a:lnTo>
                    <a:pt x="332740" y="1677416"/>
                  </a:lnTo>
                  <a:lnTo>
                    <a:pt x="287934" y="1662938"/>
                  </a:lnTo>
                  <a:lnTo>
                    <a:pt x="239903" y="1657858"/>
                  </a:lnTo>
                  <a:lnTo>
                    <a:pt x="191858" y="1662938"/>
                  </a:lnTo>
                  <a:lnTo>
                    <a:pt x="147104" y="1677416"/>
                  </a:lnTo>
                  <a:lnTo>
                    <a:pt x="106616" y="1700403"/>
                  </a:lnTo>
                  <a:lnTo>
                    <a:pt x="71335" y="1730629"/>
                  </a:lnTo>
                  <a:lnTo>
                    <a:pt x="42227" y="1767459"/>
                  </a:lnTo>
                  <a:lnTo>
                    <a:pt x="20243" y="1809623"/>
                  </a:lnTo>
                  <a:lnTo>
                    <a:pt x="6362" y="1856232"/>
                  </a:lnTo>
                  <a:lnTo>
                    <a:pt x="1524" y="1906270"/>
                  </a:lnTo>
                  <a:lnTo>
                    <a:pt x="6362" y="1956308"/>
                  </a:lnTo>
                  <a:lnTo>
                    <a:pt x="20243" y="2002917"/>
                  </a:lnTo>
                  <a:lnTo>
                    <a:pt x="42227" y="2045208"/>
                  </a:lnTo>
                  <a:lnTo>
                    <a:pt x="71335" y="2081911"/>
                  </a:lnTo>
                  <a:lnTo>
                    <a:pt x="106616" y="2112264"/>
                  </a:lnTo>
                  <a:lnTo>
                    <a:pt x="147104" y="2135124"/>
                  </a:lnTo>
                  <a:lnTo>
                    <a:pt x="191858" y="2149602"/>
                  </a:lnTo>
                  <a:lnTo>
                    <a:pt x="239903" y="2154682"/>
                  </a:lnTo>
                  <a:lnTo>
                    <a:pt x="287934" y="2149602"/>
                  </a:lnTo>
                  <a:lnTo>
                    <a:pt x="332740" y="2135124"/>
                  </a:lnTo>
                  <a:lnTo>
                    <a:pt x="373126" y="2112264"/>
                  </a:lnTo>
                  <a:lnTo>
                    <a:pt x="408432" y="2081911"/>
                  </a:lnTo>
                  <a:lnTo>
                    <a:pt x="437515" y="2045208"/>
                  </a:lnTo>
                  <a:lnTo>
                    <a:pt x="459486" y="2002917"/>
                  </a:lnTo>
                  <a:lnTo>
                    <a:pt x="473456" y="1956308"/>
                  </a:lnTo>
                  <a:lnTo>
                    <a:pt x="478282" y="1906270"/>
                  </a:lnTo>
                  <a:close/>
                </a:path>
                <a:path w="486409" h="2155190">
                  <a:moveTo>
                    <a:pt x="478282" y="1358519"/>
                  </a:moveTo>
                  <a:lnTo>
                    <a:pt x="473456" y="1308227"/>
                  </a:lnTo>
                  <a:lnTo>
                    <a:pt x="459486" y="1261491"/>
                  </a:lnTo>
                  <a:lnTo>
                    <a:pt x="437515" y="1219200"/>
                  </a:lnTo>
                  <a:lnTo>
                    <a:pt x="408432" y="1182243"/>
                  </a:lnTo>
                  <a:lnTo>
                    <a:pt x="373126" y="1151890"/>
                  </a:lnTo>
                  <a:lnTo>
                    <a:pt x="332740" y="1128903"/>
                  </a:lnTo>
                  <a:lnTo>
                    <a:pt x="287934" y="1114425"/>
                  </a:lnTo>
                  <a:lnTo>
                    <a:pt x="239903" y="1109345"/>
                  </a:lnTo>
                  <a:lnTo>
                    <a:pt x="191858" y="1114425"/>
                  </a:lnTo>
                  <a:lnTo>
                    <a:pt x="147104" y="1128903"/>
                  </a:lnTo>
                  <a:lnTo>
                    <a:pt x="106616" y="1151890"/>
                  </a:lnTo>
                  <a:lnTo>
                    <a:pt x="71335" y="1182243"/>
                  </a:lnTo>
                  <a:lnTo>
                    <a:pt x="42227" y="1219200"/>
                  </a:lnTo>
                  <a:lnTo>
                    <a:pt x="20243" y="1261491"/>
                  </a:lnTo>
                  <a:lnTo>
                    <a:pt x="6362" y="1308227"/>
                  </a:lnTo>
                  <a:lnTo>
                    <a:pt x="1524" y="1358519"/>
                  </a:lnTo>
                  <a:lnTo>
                    <a:pt x="6362" y="1408684"/>
                  </a:lnTo>
                  <a:lnTo>
                    <a:pt x="20243" y="1455547"/>
                  </a:lnTo>
                  <a:lnTo>
                    <a:pt x="42227" y="1497838"/>
                  </a:lnTo>
                  <a:lnTo>
                    <a:pt x="71335" y="1534668"/>
                  </a:lnTo>
                  <a:lnTo>
                    <a:pt x="106616" y="1565148"/>
                  </a:lnTo>
                  <a:lnTo>
                    <a:pt x="147104" y="1588008"/>
                  </a:lnTo>
                  <a:lnTo>
                    <a:pt x="191858" y="1602613"/>
                  </a:lnTo>
                  <a:lnTo>
                    <a:pt x="239903" y="1607693"/>
                  </a:lnTo>
                  <a:lnTo>
                    <a:pt x="287934" y="1602613"/>
                  </a:lnTo>
                  <a:lnTo>
                    <a:pt x="332740" y="1588008"/>
                  </a:lnTo>
                  <a:lnTo>
                    <a:pt x="373126" y="1565148"/>
                  </a:lnTo>
                  <a:lnTo>
                    <a:pt x="408432" y="1534668"/>
                  </a:lnTo>
                  <a:lnTo>
                    <a:pt x="437515" y="1497838"/>
                  </a:lnTo>
                  <a:lnTo>
                    <a:pt x="459486" y="1455547"/>
                  </a:lnTo>
                  <a:lnTo>
                    <a:pt x="473456" y="1408684"/>
                  </a:lnTo>
                  <a:lnTo>
                    <a:pt x="478282" y="1358519"/>
                  </a:lnTo>
                  <a:close/>
                </a:path>
                <a:path w="486409" h="2155190">
                  <a:moveTo>
                    <a:pt x="485902" y="814451"/>
                  </a:moveTo>
                  <a:lnTo>
                    <a:pt x="481076" y="764286"/>
                  </a:lnTo>
                  <a:lnTo>
                    <a:pt x="467233" y="717550"/>
                  </a:lnTo>
                  <a:lnTo>
                    <a:pt x="445262" y="675132"/>
                  </a:lnTo>
                  <a:lnTo>
                    <a:pt x="416306" y="638302"/>
                  </a:lnTo>
                  <a:lnTo>
                    <a:pt x="381127" y="607822"/>
                  </a:lnTo>
                  <a:lnTo>
                    <a:pt x="340741" y="584962"/>
                  </a:lnTo>
                  <a:lnTo>
                    <a:pt x="296176" y="570357"/>
                  </a:lnTo>
                  <a:lnTo>
                    <a:pt x="248285" y="565277"/>
                  </a:lnTo>
                  <a:lnTo>
                    <a:pt x="200393" y="570357"/>
                  </a:lnTo>
                  <a:lnTo>
                    <a:pt x="155790" y="584962"/>
                  </a:lnTo>
                  <a:lnTo>
                    <a:pt x="115417" y="607822"/>
                  </a:lnTo>
                  <a:lnTo>
                    <a:pt x="80251" y="638302"/>
                  </a:lnTo>
                  <a:lnTo>
                    <a:pt x="51244" y="675132"/>
                  </a:lnTo>
                  <a:lnTo>
                    <a:pt x="29337" y="717550"/>
                  </a:lnTo>
                  <a:lnTo>
                    <a:pt x="15481" y="764286"/>
                  </a:lnTo>
                  <a:lnTo>
                    <a:pt x="10668" y="814451"/>
                  </a:lnTo>
                  <a:lnTo>
                    <a:pt x="15481" y="864743"/>
                  </a:lnTo>
                  <a:lnTo>
                    <a:pt x="29337" y="911479"/>
                  </a:lnTo>
                  <a:lnTo>
                    <a:pt x="51244" y="953770"/>
                  </a:lnTo>
                  <a:lnTo>
                    <a:pt x="80251" y="990727"/>
                  </a:lnTo>
                  <a:lnTo>
                    <a:pt x="115417" y="1021080"/>
                  </a:lnTo>
                  <a:lnTo>
                    <a:pt x="155790" y="1044067"/>
                  </a:lnTo>
                  <a:lnTo>
                    <a:pt x="200393" y="1058545"/>
                  </a:lnTo>
                  <a:lnTo>
                    <a:pt x="248285" y="1063625"/>
                  </a:lnTo>
                  <a:lnTo>
                    <a:pt x="296176" y="1058545"/>
                  </a:lnTo>
                  <a:lnTo>
                    <a:pt x="340741" y="1044067"/>
                  </a:lnTo>
                  <a:lnTo>
                    <a:pt x="381127" y="1021080"/>
                  </a:lnTo>
                  <a:lnTo>
                    <a:pt x="416306" y="990727"/>
                  </a:lnTo>
                  <a:lnTo>
                    <a:pt x="445262" y="953770"/>
                  </a:lnTo>
                  <a:lnTo>
                    <a:pt x="467233" y="911479"/>
                  </a:lnTo>
                  <a:lnTo>
                    <a:pt x="481076" y="864743"/>
                  </a:lnTo>
                  <a:lnTo>
                    <a:pt x="485902" y="814451"/>
                  </a:lnTo>
                  <a:close/>
                </a:path>
              </a:pathLst>
            </a:custGeom>
            <a:solidFill>
              <a:srgbClr val="2C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031443" y="1568348"/>
            <a:ext cx="3209925" cy="319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22100"/>
              </a:lnSpc>
              <a:spcBef>
                <a:spcPts val="100"/>
              </a:spcBef>
            </a:pPr>
            <a:r>
              <a:rPr sz="2800" spc="-5" dirty="0">
                <a:solidFill>
                  <a:srgbClr val="575757"/>
                </a:solidFill>
                <a:latin typeface="WenQuanYi Micro Hei"/>
                <a:cs typeface="WenQuanYi Micro Hei"/>
              </a:rPr>
              <a:t>於首頁點選</a:t>
            </a:r>
            <a:r>
              <a:rPr sz="2800" spc="-5" dirty="0">
                <a:solidFill>
                  <a:srgbClr val="00C056"/>
                </a:solidFill>
                <a:latin typeface="WenQuanYi Micro Hei"/>
                <a:cs typeface="WenQuanYi Micro Hei"/>
              </a:rPr>
              <a:t>學生請假 </a:t>
            </a:r>
            <a:r>
              <a:rPr sz="2800" spc="-20" dirty="0">
                <a:solidFill>
                  <a:srgbClr val="575757"/>
                </a:solidFill>
                <a:latin typeface="WenQuanYi Micro Hei"/>
                <a:cs typeface="WenQuanYi Micro Hei"/>
              </a:rPr>
              <a:t>點選</a:t>
            </a:r>
            <a:r>
              <a:rPr sz="2800" spc="-20" dirty="0">
                <a:solidFill>
                  <a:srgbClr val="00C056"/>
                </a:solidFill>
                <a:latin typeface="WenQuanYi Micro Hei"/>
                <a:cs typeface="WenQuanYi Micro Hei"/>
              </a:rPr>
              <a:t>學生請</a:t>
            </a:r>
            <a:r>
              <a:rPr sz="2800" spc="-15" dirty="0">
                <a:solidFill>
                  <a:srgbClr val="00C056"/>
                </a:solidFill>
                <a:latin typeface="WenQuanYi Micro Hei"/>
                <a:cs typeface="WenQuanYi Micro Hei"/>
              </a:rPr>
              <a:t>假</a:t>
            </a:r>
            <a:r>
              <a:rPr sz="2800" spc="-20" dirty="0">
                <a:solidFill>
                  <a:srgbClr val="00C056"/>
                </a:solidFill>
                <a:latin typeface="WenQuanYi Micro Hei"/>
                <a:cs typeface="WenQuanYi Micro Hei"/>
              </a:rPr>
              <a:t>申請</a:t>
            </a:r>
            <a:endParaRPr sz="2800" dirty="0">
              <a:latin typeface="WenQuanYi Micro Hei"/>
              <a:cs typeface="WenQuanYi Micro Hei"/>
            </a:endParaRPr>
          </a:p>
          <a:p>
            <a:pPr>
              <a:lnSpc>
                <a:spcPct val="100000"/>
              </a:lnSpc>
              <a:spcBef>
                <a:spcPts val="1105"/>
              </a:spcBef>
              <a:tabLst>
                <a:tab pos="514984" algn="l"/>
              </a:tabLst>
            </a:pPr>
            <a:r>
              <a:rPr lang="en-US" b="1" spc="-45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800" spc="-450" dirty="0">
                <a:solidFill>
                  <a:srgbClr val="575757"/>
                </a:solidFill>
                <a:latin typeface="WenQuanYi Micro Hei"/>
                <a:cs typeface="WenQuanYi Micro Hei"/>
              </a:rPr>
              <a:t>	</a:t>
            </a:r>
            <a:r>
              <a:rPr sz="2800" spc="-10" dirty="0">
                <a:solidFill>
                  <a:srgbClr val="575757"/>
                </a:solidFill>
                <a:latin typeface="WenQuanYi Micro Hei"/>
                <a:cs typeface="WenQuanYi Micro Hei"/>
              </a:rPr>
              <a:t>選擇</a:t>
            </a:r>
            <a:r>
              <a:rPr sz="2800" spc="-10" dirty="0">
                <a:solidFill>
                  <a:srgbClr val="00C056"/>
                </a:solidFill>
                <a:latin typeface="WenQuanYi Micro Hei"/>
                <a:cs typeface="WenQuanYi Micro Hei"/>
              </a:rPr>
              <a:t>假別</a:t>
            </a:r>
            <a:endParaRPr sz="2800" dirty="0">
              <a:latin typeface="WenQuanYi Micro Hei"/>
              <a:cs typeface="WenQuanYi Micro Hei"/>
            </a:endParaRPr>
          </a:p>
          <a:p>
            <a:pPr>
              <a:lnSpc>
                <a:spcPct val="100000"/>
              </a:lnSpc>
              <a:spcBef>
                <a:spcPts val="730"/>
              </a:spcBef>
              <a:tabLst>
                <a:tab pos="514984" algn="l"/>
              </a:tabLst>
            </a:pPr>
            <a:r>
              <a:rPr b="1" spc="-45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800" spc="-450" dirty="0">
                <a:solidFill>
                  <a:srgbClr val="575757"/>
                </a:solidFill>
                <a:latin typeface="WenQuanYi Micro Hei"/>
                <a:cs typeface="WenQuanYi Micro Hei"/>
              </a:rPr>
              <a:t>	</a:t>
            </a:r>
            <a:r>
              <a:rPr sz="4200" spc="-7" baseline="1984" dirty="0">
                <a:solidFill>
                  <a:srgbClr val="575757"/>
                </a:solidFill>
                <a:latin typeface="WenQuanYi Micro Hei"/>
                <a:cs typeface="WenQuanYi Micro Hei"/>
              </a:rPr>
              <a:t>輸入</a:t>
            </a:r>
            <a:r>
              <a:rPr sz="4200" spc="-7" baseline="1984" dirty="0">
                <a:solidFill>
                  <a:srgbClr val="00C056"/>
                </a:solidFill>
                <a:latin typeface="WenQuanYi Micro Hei"/>
                <a:cs typeface="WenQuanYi Micro Hei"/>
              </a:rPr>
              <a:t>請假原因</a:t>
            </a:r>
            <a:endParaRPr sz="4200" baseline="1984" dirty="0">
              <a:latin typeface="WenQuanYi Micro Hei"/>
              <a:cs typeface="WenQuanYi Micro Hei"/>
            </a:endParaRPr>
          </a:p>
          <a:p>
            <a:pPr>
              <a:lnSpc>
                <a:spcPct val="100000"/>
              </a:lnSpc>
              <a:spcBef>
                <a:spcPts val="750"/>
              </a:spcBef>
              <a:tabLst>
                <a:tab pos="514984" algn="l"/>
              </a:tabLst>
            </a:pPr>
            <a:r>
              <a:rPr b="1" spc="-45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800" spc="-450" dirty="0">
                <a:solidFill>
                  <a:srgbClr val="575757"/>
                </a:solidFill>
                <a:latin typeface="WenQuanYi Micro Hei"/>
                <a:cs typeface="WenQuanYi Micro Hei"/>
              </a:rPr>
              <a:t>	</a:t>
            </a:r>
            <a:r>
              <a:rPr sz="2800" spc="-5" dirty="0">
                <a:solidFill>
                  <a:srgbClr val="575757"/>
                </a:solidFill>
                <a:latin typeface="WenQuanYi Micro Hei"/>
                <a:cs typeface="WenQuanYi Micro Hei"/>
              </a:rPr>
              <a:t>選擇</a:t>
            </a:r>
            <a:r>
              <a:rPr sz="2800" spc="-5" dirty="0">
                <a:solidFill>
                  <a:srgbClr val="00C056"/>
                </a:solidFill>
                <a:latin typeface="WenQuanYi Micro Hei"/>
                <a:cs typeface="WenQuanYi Micro Hei"/>
              </a:rPr>
              <a:t>日期與時間</a:t>
            </a:r>
            <a:endParaRPr sz="2800" dirty="0">
              <a:latin typeface="WenQuanYi Micro Hei"/>
              <a:cs typeface="WenQuanYi Micro Hei"/>
            </a:endParaRPr>
          </a:p>
          <a:p>
            <a:pPr>
              <a:lnSpc>
                <a:spcPct val="100000"/>
              </a:lnSpc>
              <a:spcBef>
                <a:spcPts val="745"/>
              </a:spcBef>
              <a:tabLst>
                <a:tab pos="514984" algn="l"/>
              </a:tabLst>
            </a:pPr>
            <a:r>
              <a:rPr b="1" spc="-45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800" spc="-450" dirty="0">
                <a:solidFill>
                  <a:srgbClr val="575757"/>
                </a:solidFill>
                <a:latin typeface="WenQuanYi Micro Hei"/>
                <a:cs typeface="WenQuanYi Micro Hei"/>
              </a:rPr>
              <a:t>	</a:t>
            </a:r>
            <a:r>
              <a:rPr sz="2800" spc="-10" dirty="0">
                <a:solidFill>
                  <a:srgbClr val="575757"/>
                </a:solidFill>
                <a:latin typeface="WenQuanYi Micro Hei"/>
                <a:cs typeface="WenQuanYi Micro Hei"/>
              </a:rPr>
              <a:t>點選</a:t>
            </a:r>
            <a:r>
              <a:rPr sz="2800" spc="-10" dirty="0">
                <a:solidFill>
                  <a:srgbClr val="00C056"/>
                </a:solidFill>
                <a:latin typeface="WenQuanYi Micro Hei"/>
                <a:cs typeface="WenQuanYi Micro Hei"/>
              </a:rPr>
              <a:t>送出申請</a:t>
            </a:r>
            <a:endParaRPr sz="2800" dirty="0">
              <a:latin typeface="WenQuanYi Micro Hei"/>
              <a:cs typeface="WenQuanYi Micro He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925311" y="1350263"/>
            <a:ext cx="2755265" cy="4538980"/>
            <a:chOff x="5925311" y="1350263"/>
            <a:chExt cx="2755265" cy="4538980"/>
          </a:xfrm>
        </p:grpSpPr>
        <p:sp>
          <p:nvSpPr>
            <p:cNvPr id="16" name="object 16"/>
            <p:cNvSpPr/>
            <p:nvPr/>
          </p:nvSpPr>
          <p:spPr>
            <a:xfrm>
              <a:off x="5943599" y="1350263"/>
              <a:ext cx="2715768" cy="45384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944361" y="2379776"/>
              <a:ext cx="2717165" cy="3192780"/>
            </a:xfrm>
            <a:custGeom>
              <a:avLst/>
              <a:gdLst/>
              <a:ahLst/>
              <a:cxnLst/>
              <a:rect l="l" t="t" r="r" b="b"/>
              <a:pathLst>
                <a:path w="2717165" h="3192779">
                  <a:moveTo>
                    <a:pt x="97536" y="3192475"/>
                  </a:moveTo>
                  <a:lnTo>
                    <a:pt x="818756" y="3192475"/>
                  </a:lnTo>
                  <a:lnTo>
                    <a:pt x="818756" y="2767114"/>
                  </a:lnTo>
                  <a:lnTo>
                    <a:pt x="97536" y="2767114"/>
                  </a:lnTo>
                  <a:lnTo>
                    <a:pt x="97536" y="3192475"/>
                  </a:lnTo>
                  <a:close/>
                </a:path>
                <a:path w="2717165" h="3192779">
                  <a:moveTo>
                    <a:pt x="0" y="205816"/>
                  </a:moveTo>
                  <a:lnTo>
                    <a:pt x="2717165" y="205816"/>
                  </a:lnTo>
                  <a:lnTo>
                    <a:pt x="2717165" y="0"/>
                  </a:lnTo>
                  <a:lnTo>
                    <a:pt x="0" y="0"/>
                  </a:lnTo>
                  <a:lnTo>
                    <a:pt x="0" y="205816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8888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41C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77240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45591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12420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FFA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67562" y="330200"/>
            <a:ext cx="55118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93838"/>
                </a:solidFill>
              </a:rPr>
              <a:t>學生請假與假單查詢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6401" y="1776730"/>
            <a:ext cx="22631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2D5395"/>
                </a:solidFill>
                <a:latin typeface="WenQuanYi Micro Hei"/>
                <a:cs typeface="WenQuanYi Micro Hei"/>
              </a:rPr>
              <a:t>假單查詢</a:t>
            </a:r>
            <a:endParaRPr sz="4400">
              <a:latin typeface="WenQuanYi Micro Hei"/>
              <a:cs typeface="WenQuanYi Micro He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51331" y="2671572"/>
            <a:ext cx="4861560" cy="3247390"/>
            <a:chOff x="751331" y="2671572"/>
            <a:chExt cx="4861560" cy="3247390"/>
          </a:xfrm>
        </p:grpSpPr>
        <p:sp>
          <p:nvSpPr>
            <p:cNvPr id="9" name="object 9"/>
            <p:cNvSpPr/>
            <p:nvPr/>
          </p:nvSpPr>
          <p:spPr>
            <a:xfrm>
              <a:off x="751331" y="2671572"/>
              <a:ext cx="4861560" cy="3247390"/>
            </a:xfrm>
            <a:custGeom>
              <a:avLst/>
              <a:gdLst/>
              <a:ahLst/>
              <a:cxnLst/>
              <a:rect l="l" t="t" r="r" b="b"/>
              <a:pathLst>
                <a:path w="4861560" h="3247390">
                  <a:moveTo>
                    <a:pt x="4861560" y="0"/>
                  </a:moveTo>
                  <a:lnTo>
                    <a:pt x="0" y="0"/>
                  </a:lnTo>
                  <a:lnTo>
                    <a:pt x="0" y="3247263"/>
                  </a:lnTo>
                  <a:lnTo>
                    <a:pt x="4861560" y="3247263"/>
                  </a:lnTo>
                  <a:lnTo>
                    <a:pt x="4861560" y="0"/>
                  </a:lnTo>
                  <a:close/>
                </a:path>
              </a:pathLst>
            </a:custGeom>
            <a:solidFill>
              <a:srgbClr val="E0EE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1332" y="3733799"/>
              <a:ext cx="487680" cy="2155190"/>
            </a:xfrm>
            <a:custGeom>
              <a:avLst/>
              <a:gdLst/>
              <a:ahLst/>
              <a:cxnLst/>
              <a:rect l="l" t="t" r="r" b="b"/>
              <a:pathLst>
                <a:path w="487680" h="2155190">
                  <a:moveTo>
                    <a:pt x="477012" y="249174"/>
                  </a:moveTo>
                  <a:lnTo>
                    <a:pt x="472160" y="198882"/>
                  </a:lnTo>
                  <a:lnTo>
                    <a:pt x="458266" y="152146"/>
                  </a:lnTo>
                  <a:lnTo>
                    <a:pt x="436270" y="109855"/>
                  </a:lnTo>
                  <a:lnTo>
                    <a:pt x="407149" y="72898"/>
                  </a:lnTo>
                  <a:lnTo>
                    <a:pt x="371856" y="42545"/>
                  </a:lnTo>
                  <a:lnTo>
                    <a:pt x="331343" y="19558"/>
                  </a:lnTo>
                  <a:lnTo>
                    <a:pt x="286562" y="5080"/>
                  </a:lnTo>
                  <a:lnTo>
                    <a:pt x="238506" y="0"/>
                  </a:lnTo>
                  <a:lnTo>
                    <a:pt x="190436" y="5080"/>
                  </a:lnTo>
                  <a:lnTo>
                    <a:pt x="145656" y="19558"/>
                  </a:lnTo>
                  <a:lnTo>
                    <a:pt x="105143" y="42545"/>
                  </a:lnTo>
                  <a:lnTo>
                    <a:pt x="69850" y="73025"/>
                  </a:lnTo>
                  <a:lnTo>
                    <a:pt x="40728" y="109855"/>
                  </a:lnTo>
                  <a:lnTo>
                    <a:pt x="18732" y="152146"/>
                  </a:lnTo>
                  <a:lnTo>
                    <a:pt x="4838" y="198882"/>
                  </a:lnTo>
                  <a:lnTo>
                    <a:pt x="0" y="249174"/>
                  </a:lnTo>
                  <a:lnTo>
                    <a:pt x="4838" y="299339"/>
                  </a:lnTo>
                  <a:lnTo>
                    <a:pt x="18732" y="346202"/>
                  </a:lnTo>
                  <a:lnTo>
                    <a:pt x="40728" y="388493"/>
                  </a:lnTo>
                  <a:lnTo>
                    <a:pt x="69850" y="425323"/>
                  </a:lnTo>
                  <a:lnTo>
                    <a:pt x="105143" y="455803"/>
                  </a:lnTo>
                  <a:lnTo>
                    <a:pt x="145656" y="478663"/>
                  </a:lnTo>
                  <a:lnTo>
                    <a:pt x="190436" y="493268"/>
                  </a:lnTo>
                  <a:lnTo>
                    <a:pt x="238506" y="498348"/>
                  </a:lnTo>
                  <a:lnTo>
                    <a:pt x="286562" y="493268"/>
                  </a:lnTo>
                  <a:lnTo>
                    <a:pt x="331343" y="478663"/>
                  </a:lnTo>
                  <a:lnTo>
                    <a:pt x="371856" y="455803"/>
                  </a:lnTo>
                  <a:lnTo>
                    <a:pt x="407149" y="425323"/>
                  </a:lnTo>
                  <a:lnTo>
                    <a:pt x="436270" y="388493"/>
                  </a:lnTo>
                  <a:lnTo>
                    <a:pt x="458266" y="346202"/>
                  </a:lnTo>
                  <a:lnTo>
                    <a:pt x="472160" y="299339"/>
                  </a:lnTo>
                  <a:lnTo>
                    <a:pt x="477012" y="249174"/>
                  </a:lnTo>
                  <a:close/>
                </a:path>
                <a:path w="487680" h="2155190">
                  <a:moveTo>
                    <a:pt x="478536" y="1906295"/>
                  </a:moveTo>
                  <a:lnTo>
                    <a:pt x="473697" y="1856257"/>
                  </a:lnTo>
                  <a:lnTo>
                    <a:pt x="459841" y="1809623"/>
                  </a:lnTo>
                  <a:lnTo>
                    <a:pt x="437921" y="1767459"/>
                  </a:lnTo>
                  <a:lnTo>
                    <a:pt x="408901" y="1730629"/>
                  </a:lnTo>
                  <a:lnTo>
                    <a:pt x="373710" y="1700403"/>
                  </a:lnTo>
                  <a:lnTo>
                    <a:pt x="333324" y="1677416"/>
                  </a:lnTo>
                  <a:lnTo>
                    <a:pt x="288696" y="1662938"/>
                  </a:lnTo>
                  <a:lnTo>
                    <a:pt x="240792" y="1657858"/>
                  </a:lnTo>
                  <a:lnTo>
                    <a:pt x="192874" y="1662938"/>
                  </a:lnTo>
                  <a:lnTo>
                    <a:pt x="148247" y="1677416"/>
                  </a:lnTo>
                  <a:lnTo>
                    <a:pt x="107861" y="1700403"/>
                  </a:lnTo>
                  <a:lnTo>
                    <a:pt x="72669" y="1730629"/>
                  </a:lnTo>
                  <a:lnTo>
                    <a:pt x="43649" y="1767459"/>
                  </a:lnTo>
                  <a:lnTo>
                    <a:pt x="21729" y="1809623"/>
                  </a:lnTo>
                  <a:lnTo>
                    <a:pt x="7874" y="1856257"/>
                  </a:lnTo>
                  <a:lnTo>
                    <a:pt x="3048" y="1906295"/>
                  </a:lnTo>
                  <a:lnTo>
                    <a:pt x="7874" y="1956371"/>
                  </a:lnTo>
                  <a:lnTo>
                    <a:pt x="21729" y="2002980"/>
                  </a:lnTo>
                  <a:lnTo>
                    <a:pt x="43649" y="2045182"/>
                  </a:lnTo>
                  <a:lnTo>
                    <a:pt x="72669" y="2081949"/>
                  </a:lnTo>
                  <a:lnTo>
                    <a:pt x="107861" y="2112264"/>
                  </a:lnTo>
                  <a:lnTo>
                    <a:pt x="148247" y="2135162"/>
                  </a:lnTo>
                  <a:lnTo>
                    <a:pt x="192874" y="2149640"/>
                  </a:lnTo>
                  <a:lnTo>
                    <a:pt x="240792" y="2154682"/>
                  </a:lnTo>
                  <a:lnTo>
                    <a:pt x="288696" y="2149640"/>
                  </a:lnTo>
                  <a:lnTo>
                    <a:pt x="333324" y="2135162"/>
                  </a:lnTo>
                  <a:lnTo>
                    <a:pt x="373710" y="2112264"/>
                  </a:lnTo>
                  <a:lnTo>
                    <a:pt x="408901" y="2081949"/>
                  </a:lnTo>
                  <a:lnTo>
                    <a:pt x="437921" y="2045182"/>
                  </a:lnTo>
                  <a:lnTo>
                    <a:pt x="459841" y="2002980"/>
                  </a:lnTo>
                  <a:lnTo>
                    <a:pt x="473697" y="1956371"/>
                  </a:lnTo>
                  <a:lnTo>
                    <a:pt x="478536" y="1906295"/>
                  </a:lnTo>
                  <a:close/>
                </a:path>
                <a:path w="487680" h="2155190">
                  <a:moveTo>
                    <a:pt x="478536" y="1358519"/>
                  </a:moveTo>
                  <a:lnTo>
                    <a:pt x="473697" y="1308227"/>
                  </a:lnTo>
                  <a:lnTo>
                    <a:pt x="459841" y="1261491"/>
                  </a:lnTo>
                  <a:lnTo>
                    <a:pt x="437921" y="1219200"/>
                  </a:lnTo>
                  <a:lnTo>
                    <a:pt x="408901" y="1182243"/>
                  </a:lnTo>
                  <a:lnTo>
                    <a:pt x="373710" y="1151890"/>
                  </a:lnTo>
                  <a:lnTo>
                    <a:pt x="333324" y="1128903"/>
                  </a:lnTo>
                  <a:lnTo>
                    <a:pt x="288696" y="1114425"/>
                  </a:lnTo>
                  <a:lnTo>
                    <a:pt x="240792" y="1109345"/>
                  </a:lnTo>
                  <a:lnTo>
                    <a:pt x="192874" y="1114425"/>
                  </a:lnTo>
                  <a:lnTo>
                    <a:pt x="148247" y="1128903"/>
                  </a:lnTo>
                  <a:lnTo>
                    <a:pt x="107861" y="1151890"/>
                  </a:lnTo>
                  <a:lnTo>
                    <a:pt x="72669" y="1182243"/>
                  </a:lnTo>
                  <a:lnTo>
                    <a:pt x="43649" y="1219200"/>
                  </a:lnTo>
                  <a:lnTo>
                    <a:pt x="21729" y="1261491"/>
                  </a:lnTo>
                  <a:lnTo>
                    <a:pt x="7874" y="1308227"/>
                  </a:lnTo>
                  <a:lnTo>
                    <a:pt x="3048" y="1358519"/>
                  </a:lnTo>
                  <a:lnTo>
                    <a:pt x="7874" y="1408684"/>
                  </a:lnTo>
                  <a:lnTo>
                    <a:pt x="21729" y="1455547"/>
                  </a:lnTo>
                  <a:lnTo>
                    <a:pt x="43649" y="1497838"/>
                  </a:lnTo>
                  <a:lnTo>
                    <a:pt x="72669" y="1534668"/>
                  </a:lnTo>
                  <a:lnTo>
                    <a:pt x="107861" y="1565148"/>
                  </a:lnTo>
                  <a:lnTo>
                    <a:pt x="148247" y="1588008"/>
                  </a:lnTo>
                  <a:lnTo>
                    <a:pt x="192874" y="1602613"/>
                  </a:lnTo>
                  <a:lnTo>
                    <a:pt x="240792" y="1607693"/>
                  </a:lnTo>
                  <a:lnTo>
                    <a:pt x="288696" y="1602613"/>
                  </a:lnTo>
                  <a:lnTo>
                    <a:pt x="333324" y="1588008"/>
                  </a:lnTo>
                  <a:lnTo>
                    <a:pt x="373710" y="1565148"/>
                  </a:lnTo>
                  <a:lnTo>
                    <a:pt x="408901" y="1534668"/>
                  </a:lnTo>
                  <a:lnTo>
                    <a:pt x="437921" y="1497838"/>
                  </a:lnTo>
                  <a:lnTo>
                    <a:pt x="459841" y="1455547"/>
                  </a:lnTo>
                  <a:lnTo>
                    <a:pt x="473697" y="1408684"/>
                  </a:lnTo>
                  <a:lnTo>
                    <a:pt x="478536" y="1358519"/>
                  </a:lnTo>
                  <a:close/>
                </a:path>
                <a:path w="487680" h="2155190">
                  <a:moveTo>
                    <a:pt x="487680" y="815213"/>
                  </a:moveTo>
                  <a:lnTo>
                    <a:pt x="482841" y="765175"/>
                  </a:lnTo>
                  <a:lnTo>
                    <a:pt x="468985" y="718566"/>
                  </a:lnTo>
                  <a:lnTo>
                    <a:pt x="447065" y="676402"/>
                  </a:lnTo>
                  <a:lnTo>
                    <a:pt x="418045" y="639572"/>
                  </a:lnTo>
                  <a:lnTo>
                    <a:pt x="382854" y="609346"/>
                  </a:lnTo>
                  <a:lnTo>
                    <a:pt x="342468" y="586359"/>
                  </a:lnTo>
                  <a:lnTo>
                    <a:pt x="297840" y="571881"/>
                  </a:lnTo>
                  <a:lnTo>
                    <a:pt x="249936" y="566801"/>
                  </a:lnTo>
                  <a:lnTo>
                    <a:pt x="202018" y="571881"/>
                  </a:lnTo>
                  <a:lnTo>
                    <a:pt x="157391" y="586359"/>
                  </a:lnTo>
                  <a:lnTo>
                    <a:pt x="117005" y="609346"/>
                  </a:lnTo>
                  <a:lnTo>
                    <a:pt x="81813" y="639572"/>
                  </a:lnTo>
                  <a:lnTo>
                    <a:pt x="52793" y="676402"/>
                  </a:lnTo>
                  <a:lnTo>
                    <a:pt x="30873" y="718566"/>
                  </a:lnTo>
                  <a:lnTo>
                    <a:pt x="17018" y="765175"/>
                  </a:lnTo>
                  <a:lnTo>
                    <a:pt x="12192" y="815213"/>
                  </a:lnTo>
                  <a:lnTo>
                    <a:pt x="17018" y="865251"/>
                  </a:lnTo>
                  <a:lnTo>
                    <a:pt x="30873" y="911860"/>
                  </a:lnTo>
                  <a:lnTo>
                    <a:pt x="52793" y="954151"/>
                  </a:lnTo>
                  <a:lnTo>
                    <a:pt x="81813" y="990854"/>
                  </a:lnTo>
                  <a:lnTo>
                    <a:pt x="117005" y="1021207"/>
                  </a:lnTo>
                  <a:lnTo>
                    <a:pt x="157391" y="1044067"/>
                  </a:lnTo>
                  <a:lnTo>
                    <a:pt x="202018" y="1058545"/>
                  </a:lnTo>
                  <a:lnTo>
                    <a:pt x="249936" y="1063625"/>
                  </a:lnTo>
                  <a:lnTo>
                    <a:pt x="297840" y="1058545"/>
                  </a:lnTo>
                  <a:lnTo>
                    <a:pt x="342468" y="1044067"/>
                  </a:lnTo>
                  <a:lnTo>
                    <a:pt x="382854" y="1021207"/>
                  </a:lnTo>
                  <a:lnTo>
                    <a:pt x="418045" y="990854"/>
                  </a:lnTo>
                  <a:lnTo>
                    <a:pt x="447065" y="954151"/>
                  </a:lnTo>
                  <a:lnTo>
                    <a:pt x="468985" y="911860"/>
                  </a:lnTo>
                  <a:lnTo>
                    <a:pt x="482841" y="865251"/>
                  </a:lnTo>
                  <a:lnTo>
                    <a:pt x="487680" y="815213"/>
                  </a:lnTo>
                  <a:close/>
                </a:path>
              </a:pathLst>
            </a:custGeom>
            <a:solidFill>
              <a:srgbClr val="2C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92581" y="2636291"/>
            <a:ext cx="3983990" cy="315468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805"/>
              </a:spcBef>
            </a:pPr>
            <a:r>
              <a:rPr sz="2800" spc="-5" dirty="0">
                <a:solidFill>
                  <a:srgbClr val="575757"/>
                </a:solidFill>
                <a:latin typeface="WenQuanYi Micro Hei"/>
                <a:cs typeface="WenQuanYi Micro Hei"/>
              </a:rPr>
              <a:t>於首頁點選</a:t>
            </a:r>
            <a:r>
              <a:rPr sz="2800" spc="-5" dirty="0">
                <a:solidFill>
                  <a:srgbClr val="00C056"/>
                </a:solidFill>
                <a:latin typeface="WenQuanYi Micro Hei"/>
                <a:cs typeface="WenQuanYi Micro Hei"/>
              </a:rPr>
              <a:t>學生請假</a:t>
            </a:r>
            <a:endParaRPr sz="2800" dirty="0">
              <a:latin typeface="WenQuanYi Micro Hei"/>
              <a:cs typeface="WenQuanYi Micro Hei"/>
            </a:endParaRPr>
          </a:p>
          <a:p>
            <a:pPr marL="50800">
              <a:lnSpc>
                <a:spcPct val="100000"/>
              </a:lnSpc>
              <a:spcBef>
                <a:spcPts val="710"/>
              </a:spcBef>
            </a:pPr>
            <a:r>
              <a:rPr sz="2800" spc="-5" dirty="0">
                <a:solidFill>
                  <a:srgbClr val="575757"/>
                </a:solidFill>
                <a:latin typeface="WenQuanYi Micro Hei"/>
                <a:cs typeface="WenQuanYi Micro Hei"/>
              </a:rPr>
              <a:t>點選</a:t>
            </a:r>
            <a:r>
              <a:rPr sz="2800" spc="-5" dirty="0">
                <a:solidFill>
                  <a:srgbClr val="00C056"/>
                </a:solidFill>
                <a:latin typeface="WenQuanYi Micro Hei"/>
                <a:cs typeface="WenQuanYi Micro Hei"/>
              </a:rPr>
              <a:t>請假紀錄查詢</a:t>
            </a:r>
            <a:r>
              <a:rPr sz="2800" spc="-5" dirty="0">
                <a:solidFill>
                  <a:srgbClr val="575757"/>
                </a:solidFill>
                <a:latin typeface="WenQuanYi Micro Hei"/>
                <a:cs typeface="WenQuanYi Micro Hei"/>
              </a:rPr>
              <a:t>可瀏覽</a:t>
            </a:r>
            <a:endParaRPr sz="2800" dirty="0">
              <a:latin typeface="WenQuanYi Micro Hei"/>
              <a:cs typeface="WenQuanYi Micro Hei"/>
            </a:endParaRPr>
          </a:p>
          <a:p>
            <a:pPr marL="50800">
              <a:lnSpc>
                <a:spcPct val="100000"/>
              </a:lnSpc>
              <a:spcBef>
                <a:spcPts val="780"/>
              </a:spcBef>
              <a:tabLst>
                <a:tab pos="565785" algn="l"/>
              </a:tabLst>
            </a:pPr>
            <a:r>
              <a:rPr lang="en-US" b="1" spc="-45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800" spc="-455" dirty="0">
                <a:solidFill>
                  <a:srgbClr val="575757"/>
                </a:solidFill>
                <a:latin typeface="WenQuanYi Micro Hei"/>
                <a:cs typeface="WenQuanYi Micro Hei"/>
              </a:rPr>
              <a:t>	</a:t>
            </a:r>
            <a:r>
              <a:rPr sz="2800" spc="-5" dirty="0">
                <a:solidFill>
                  <a:srgbClr val="575757"/>
                </a:solidFill>
                <a:latin typeface="WenQuanYi Micro Hei"/>
                <a:cs typeface="WenQuanYi Micro Hei"/>
              </a:rPr>
              <a:t>請假</a:t>
            </a:r>
            <a:r>
              <a:rPr sz="2800" spc="-5" dirty="0">
                <a:solidFill>
                  <a:srgbClr val="00C056"/>
                </a:solidFill>
                <a:latin typeface="WenQuanYi Micro Hei"/>
                <a:cs typeface="WenQuanYi Micro Hei"/>
              </a:rPr>
              <a:t>假別</a:t>
            </a:r>
            <a:endParaRPr sz="2800" dirty="0">
              <a:latin typeface="WenQuanYi Micro Hei"/>
              <a:cs typeface="WenQuanYi Micro Hei"/>
            </a:endParaRPr>
          </a:p>
          <a:p>
            <a:pPr marL="50800">
              <a:lnSpc>
                <a:spcPct val="100000"/>
              </a:lnSpc>
              <a:spcBef>
                <a:spcPts val="730"/>
              </a:spcBef>
              <a:tabLst>
                <a:tab pos="565785" algn="l"/>
              </a:tabLst>
            </a:pPr>
            <a:r>
              <a:rPr b="1" spc="-45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800" spc="-455" dirty="0">
                <a:solidFill>
                  <a:srgbClr val="575757"/>
                </a:solidFill>
                <a:latin typeface="WenQuanYi Micro Hei"/>
                <a:cs typeface="WenQuanYi Micro Hei"/>
              </a:rPr>
              <a:t>	</a:t>
            </a:r>
            <a:r>
              <a:rPr sz="2800" spc="-10" dirty="0">
                <a:solidFill>
                  <a:srgbClr val="575757"/>
                </a:solidFill>
                <a:latin typeface="WenQuanYi Micro Hei"/>
                <a:cs typeface="WenQuanYi Micro Hei"/>
              </a:rPr>
              <a:t>請假</a:t>
            </a:r>
            <a:r>
              <a:rPr sz="2800" spc="-10" dirty="0">
                <a:solidFill>
                  <a:srgbClr val="00C056"/>
                </a:solidFill>
                <a:latin typeface="WenQuanYi Micro Hei"/>
                <a:cs typeface="WenQuanYi Micro Hei"/>
              </a:rPr>
              <a:t>日期與時間</a:t>
            </a:r>
            <a:endParaRPr sz="2800" dirty="0">
              <a:latin typeface="WenQuanYi Micro Hei"/>
              <a:cs typeface="WenQuanYi Micro Hei"/>
            </a:endParaRPr>
          </a:p>
          <a:p>
            <a:pPr marL="50800">
              <a:lnSpc>
                <a:spcPct val="100000"/>
              </a:lnSpc>
              <a:spcBef>
                <a:spcPts val="750"/>
              </a:spcBef>
              <a:tabLst>
                <a:tab pos="565785" algn="l"/>
              </a:tabLst>
            </a:pPr>
            <a:r>
              <a:rPr b="1" spc="-455" dirty="0">
                <a:solidFill>
                  <a:srgbClr val="FFFFFF"/>
                </a:solidFill>
                <a:latin typeface="Arial"/>
                <a:cs typeface="Arial"/>
              </a:rPr>
              <a:t>3	</a:t>
            </a:r>
            <a:r>
              <a:rPr sz="2800" spc="-20" dirty="0">
                <a:solidFill>
                  <a:srgbClr val="575757"/>
                </a:solidFill>
                <a:latin typeface="WenQuanYi Micro Hei"/>
                <a:cs typeface="WenQuanYi Micro Hei"/>
              </a:rPr>
              <a:t>假單</a:t>
            </a:r>
            <a:r>
              <a:rPr sz="2800" spc="-20" dirty="0">
                <a:solidFill>
                  <a:srgbClr val="00C056"/>
                </a:solidFill>
                <a:latin typeface="WenQuanYi Micro Hei"/>
                <a:cs typeface="WenQuanYi Micro Hei"/>
              </a:rPr>
              <a:t>申請人</a:t>
            </a:r>
            <a:endParaRPr sz="2800" dirty="0">
              <a:latin typeface="WenQuanYi Micro Hei"/>
              <a:cs typeface="WenQuanYi Micro Hei"/>
            </a:endParaRPr>
          </a:p>
          <a:p>
            <a:pPr marL="50800">
              <a:lnSpc>
                <a:spcPct val="100000"/>
              </a:lnSpc>
              <a:spcBef>
                <a:spcPts val="805"/>
              </a:spcBef>
              <a:tabLst>
                <a:tab pos="565785" algn="l"/>
              </a:tabLst>
            </a:pPr>
            <a:r>
              <a:rPr b="1" spc="-45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800" spc="-455" dirty="0">
                <a:solidFill>
                  <a:srgbClr val="575757"/>
                </a:solidFill>
                <a:latin typeface="WenQuanYi Micro Hei"/>
                <a:cs typeface="WenQuanYi Micro Hei"/>
              </a:rPr>
              <a:t>	</a:t>
            </a:r>
            <a:r>
              <a:rPr sz="2800" spc="-5" dirty="0">
                <a:solidFill>
                  <a:srgbClr val="575757"/>
                </a:solidFill>
                <a:latin typeface="WenQuanYi Micro Hei"/>
                <a:cs typeface="WenQuanYi Micro Hei"/>
              </a:rPr>
              <a:t>假單</a:t>
            </a:r>
            <a:r>
              <a:rPr sz="2800" spc="-5" dirty="0">
                <a:solidFill>
                  <a:srgbClr val="00C056"/>
                </a:solidFill>
                <a:latin typeface="WenQuanYi Micro Hei"/>
                <a:cs typeface="WenQuanYi Micro Hei"/>
              </a:rPr>
              <a:t>審核狀態</a:t>
            </a:r>
            <a:endParaRPr sz="2800" dirty="0">
              <a:latin typeface="WenQuanYi Micro Hei"/>
              <a:cs typeface="WenQuanYi Micro He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925311" y="1350263"/>
            <a:ext cx="2755265" cy="4538980"/>
            <a:chOff x="5925311" y="1350263"/>
            <a:chExt cx="2755265" cy="4538980"/>
          </a:xfrm>
        </p:grpSpPr>
        <p:sp>
          <p:nvSpPr>
            <p:cNvPr id="13" name="object 13"/>
            <p:cNvSpPr/>
            <p:nvPr/>
          </p:nvSpPr>
          <p:spPr>
            <a:xfrm>
              <a:off x="5943599" y="1350263"/>
              <a:ext cx="2715768" cy="45384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944361" y="2379776"/>
              <a:ext cx="2717165" cy="3192780"/>
            </a:xfrm>
            <a:custGeom>
              <a:avLst/>
              <a:gdLst/>
              <a:ahLst/>
              <a:cxnLst/>
              <a:rect l="l" t="t" r="r" b="b"/>
              <a:pathLst>
                <a:path w="2717165" h="3192779">
                  <a:moveTo>
                    <a:pt x="97536" y="3192475"/>
                  </a:moveTo>
                  <a:lnTo>
                    <a:pt x="818756" y="3192475"/>
                  </a:lnTo>
                  <a:lnTo>
                    <a:pt x="818756" y="2767114"/>
                  </a:lnTo>
                  <a:lnTo>
                    <a:pt x="97536" y="2767114"/>
                  </a:lnTo>
                  <a:lnTo>
                    <a:pt x="97536" y="3192475"/>
                  </a:lnTo>
                  <a:close/>
                </a:path>
                <a:path w="2717165" h="3192779">
                  <a:moveTo>
                    <a:pt x="0" y="205816"/>
                  </a:moveTo>
                  <a:lnTo>
                    <a:pt x="2717165" y="205816"/>
                  </a:lnTo>
                  <a:lnTo>
                    <a:pt x="2717165" y="0"/>
                  </a:lnTo>
                  <a:lnTo>
                    <a:pt x="0" y="0"/>
                  </a:lnTo>
                  <a:lnTo>
                    <a:pt x="0" y="205816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740140" y="1362455"/>
            <a:ext cx="2830195" cy="4526280"/>
            <a:chOff x="8740140" y="1362455"/>
            <a:chExt cx="2830195" cy="4526280"/>
          </a:xfrm>
        </p:grpSpPr>
        <p:sp>
          <p:nvSpPr>
            <p:cNvPr id="16" name="object 16"/>
            <p:cNvSpPr/>
            <p:nvPr/>
          </p:nvSpPr>
          <p:spPr>
            <a:xfrm>
              <a:off x="8756904" y="1371599"/>
              <a:ext cx="2804159" cy="31699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52332" y="1367027"/>
              <a:ext cx="2813050" cy="4517390"/>
            </a:xfrm>
            <a:custGeom>
              <a:avLst/>
              <a:gdLst/>
              <a:ahLst/>
              <a:cxnLst/>
              <a:rect l="l" t="t" r="r" b="b"/>
              <a:pathLst>
                <a:path w="2813050" h="4517390">
                  <a:moveTo>
                    <a:pt x="0" y="4516882"/>
                  </a:moveTo>
                  <a:lnTo>
                    <a:pt x="2812923" y="4516882"/>
                  </a:lnTo>
                  <a:lnTo>
                    <a:pt x="2812923" y="0"/>
                  </a:lnTo>
                  <a:lnTo>
                    <a:pt x="0" y="0"/>
                  </a:lnTo>
                  <a:lnTo>
                    <a:pt x="0" y="4516882"/>
                  </a:lnTo>
                  <a:close/>
                </a:path>
              </a:pathLst>
            </a:custGeom>
            <a:ln w="9144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759190" y="2184653"/>
              <a:ext cx="2584450" cy="2369820"/>
            </a:xfrm>
            <a:custGeom>
              <a:avLst/>
              <a:gdLst/>
              <a:ahLst/>
              <a:cxnLst/>
              <a:rect l="l" t="t" r="r" b="b"/>
              <a:pathLst>
                <a:path w="2584450" h="2369820">
                  <a:moveTo>
                    <a:pt x="233171" y="246887"/>
                  </a:moveTo>
                  <a:lnTo>
                    <a:pt x="1196200" y="246887"/>
                  </a:lnTo>
                  <a:lnTo>
                    <a:pt x="1196200" y="0"/>
                  </a:lnTo>
                  <a:lnTo>
                    <a:pt x="233171" y="0"/>
                  </a:lnTo>
                  <a:lnTo>
                    <a:pt x="233171" y="246887"/>
                  </a:lnTo>
                  <a:close/>
                </a:path>
                <a:path w="2584450" h="2369820">
                  <a:moveTo>
                    <a:pt x="0" y="2369820"/>
                  </a:moveTo>
                  <a:lnTo>
                    <a:pt x="2584323" y="2369820"/>
                  </a:lnTo>
                  <a:lnTo>
                    <a:pt x="2584323" y="298703"/>
                  </a:lnTo>
                  <a:lnTo>
                    <a:pt x="0" y="298703"/>
                  </a:lnTo>
                  <a:lnTo>
                    <a:pt x="0" y="236982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54640" y="3332988"/>
              <a:ext cx="245364" cy="1508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390888" y="1888236"/>
              <a:ext cx="306324" cy="1859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424160" y="2542031"/>
              <a:ext cx="306324" cy="18745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454640" y="2895600"/>
              <a:ext cx="306324" cy="18745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424160" y="3742944"/>
              <a:ext cx="306324" cy="1859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454640" y="4139183"/>
              <a:ext cx="307848" cy="1859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60335" y="211836"/>
            <a:ext cx="3514725" cy="6327775"/>
            <a:chOff x="7260335" y="211836"/>
            <a:chExt cx="3514725" cy="6327775"/>
          </a:xfrm>
        </p:grpSpPr>
        <p:sp>
          <p:nvSpPr>
            <p:cNvPr id="3" name="object 3"/>
            <p:cNvSpPr/>
            <p:nvPr/>
          </p:nvSpPr>
          <p:spPr>
            <a:xfrm>
              <a:off x="7260335" y="211836"/>
              <a:ext cx="3514344" cy="63276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50835" y="752855"/>
              <a:ext cx="3180587" cy="52989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1008888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41C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777240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45591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12420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FFA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67562" y="330200"/>
            <a:ext cx="30734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93838"/>
                </a:solidFill>
              </a:rPr>
              <a:t>學生出缺席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88593" y="2430221"/>
            <a:ext cx="50596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2D5395"/>
                </a:solidFill>
                <a:latin typeface="WenQuanYi Micro Hei"/>
                <a:cs typeface="WenQuanYi Micro Hei"/>
              </a:rPr>
              <a:t>出缺席統計即時瀏覽</a:t>
            </a:r>
            <a:endParaRPr sz="4400">
              <a:latin typeface="WenQuanYi Micro Hei"/>
              <a:cs typeface="WenQuanYi Micro He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055364" y="467868"/>
            <a:ext cx="742188" cy="690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90016" y="3621023"/>
            <a:ext cx="5977255" cy="1144905"/>
          </a:xfrm>
          <a:prstGeom prst="rect">
            <a:avLst/>
          </a:prstGeom>
          <a:solidFill>
            <a:srgbClr val="E0EED9"/>
          </a:solidFill>
        </p:spPr>
        <p:txBody>
          <a:bodyPr vert="horz" wrap="square" lIns="0" tIns="539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25"/>
              </a:spcBef>
            </a:pPr>
            <a:r>
              <a:rPr sz="2800" spc="-5" dirty="0">
                <a:solidFill>
                  <a:srgbClr val="575757"/>
                </a:solidFill>
                <a:latin typeface="WenQuanYi Micro Hei"/>
                <a:cs typeface="WenQuanYi Micro Hei"/>
              </a:rPr>
              <a:t>假單送出後寫入學生出缺席資</a:t>
            </a:r>
            <a:r>
              <a:rPr sz="2800" spc="-35" dirty="0">
                <a:solidFill>
                  <a:srgbClr val="575757"/>
                </a:solidFill>
                <a:latin typeface="WenQuanYi Micro Hei"/>
                <a:cs typeface="WenQuanYi Micro Hei"/>
              </a:rPr>
              <a:t>料</a:t>
            </a:r>
            <a:r>
              <a:rPr sz="2800" spc="-10" dirty="0">
                <a:solidFill>
                  <a:srgbClr val="575757"/>
                </a:solidFill>
                <a:latin typeface="WenQuanYi Micro Hei"/>
                <a:cs typeface="WenQuanYi Micro Hei"/>
              </a:rPr>
              <a:t>，</a:t>
            </a:r>
            <a:r>
              <a:rPr sz="2800" spc="-5" dirty="0">
                <a:solidFill>
                  <a:srgbClr val="575757"/>
                </a:solidFill>
                <a:latin typeface="WenQuanYi Micro Hei"/>
                <a:cs typeface="WenQuanYi Micro Hei"/>
              </a:rPr>
              <a:t>提</a:t>
            </a:r>
            <a:endParaRPr sz="2800">
              <a:latin typeface="WenQuanYi Micro Hei"/>
              <a:cs typeface="WenQuanYi Micro Hei"/>
            </a:endParaRPr>
          </a:p>
          <a:p>
            <a:pPr marL="91440">
              <a:lnSpc>
                <a:spcPct val="100000"/>
              </a:lnSpc>
              <a:spcBef>
                <a:spcPts val="750"/>
              </a:spcBef>
            </a:pPr>
            <a:r>
              <a:rPr sz="2800" spc="-5" dirty="0">
                <a:solidFill>
                  <a:srgbClr val="575757"/>
                </a:solidFill>
                <a:latin typeface="WenQuanYi Micro Hei"/>
                <a:cs typeface="WenQuanYi Micro Hei"/>
              </a:rPr>
              <a:t>供家長查</a:t>
            </a:r>
            <a:r>
              <a:rPr sz="2800" spc="-15" dirty="0">
                <a:solidFill>
                  <a:srgbClr val="575757"/>
                </a:solidFill>
                <a:latin typeface="WenQuanYi Micro Hei"/>
                <a:cs typeface="WenQuanYi Micro Hei"/>
              </a:rPr>
              <a:t>詢</a:t>
            </a:r>
            <a:r>
              <a:rPr sz="2800" spc="-5" dirty="0">
                <a:solidFill>
                  <a:srgbClr val="00C056"/>
                </a:solidFill>
                <a:latin typeface="WenQuanYi Micro Hei"/>
                <a:cs typeface="WenQuanYi Micro Hei"/>
              </a:rPr>
              <a:t>學生當學期出缺席紀錄</a:t>
            </a:r>
            <a:endParaRPr sz="2800">
              <a:latin typeface="WenQuanYi Micro Hei"/>
              <a:cs typeface="WenQuanYi Micro He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451597" y="1418082"/>
            <a:ext cx="3181985" cy="1301750"/>
          </a:xfrm>
          <a:custGeom>
            <a:avLst/>
            <a:gdLst/>
            <a:ahLst/>
            <a:cxnLst/>
            <a:rect l="l" t="t" r="r" b="b"/>
            <a:pathLst>
              <a:path w="3181984" h="1301750">
                <a:moveTo>
                  <a:pt x="0" y="1301241"/>
                </a:moveTo>
                <a:lnTo>
                  <a:pt x="3181984" y="1301241"/>
                </a:lnTo>
                <a:lnTo>
                  <a:pt x="3181984" y="0"/>
                </a:lnTo>
                <a:lnTo>
                  <a:pt x="0" y="0"/>
                </a:lnTo>
                <a:lnTo>
                  <a:pt x="0" y="1301241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52843" y="512063"/>
            <a:ext cx="3182111" cy="5894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008888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41C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77240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5591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12420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FFA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67562" y="368300"/>
            <a:ext cx="24638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93838"/>
                </a:solidFill>
              </a:rPr>
              <a:t>訊息通知</a:t>
            </a:r>
          </a:p>
        </p:txBody>
      </p:sp>
      <p:sp>
        <p:nvSpPr>
          <p:cNvPr id="8" name="object 8"/>
          <p:cNvSpPr/>
          <p:nvPr/>
        </p:nvSpPr>
        <p:spPr>
          <a:xfrm>
            <a:off x="3494532" y="480059"/>
            <a:ext cx="754379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99540" y="2699461"/>
            <a:ext cx="28219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2D5395"/>
                </a:solidFill>
                <a:latin typeface="WenQuanYi Micro Hei"/>
                <a:cs typeface="WenQuanYi Micro Hei"/>
              </a:rPr>
              <a:t>家長能收到</a:t>
            </a:r>
            <a:endParaRPr sz="4400">
              <a:latin typeface="WenQuanYi Micro Hei"/>
              <a:cs typeface="WenQuanYi Micro He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949440" y="1016508"/>
            <a:ext cx="2836545" cy="1679575"/>
            <a:chOff x="6949440" y="1016508"/>
            <a:chExt cx="2836545" cy="1679575"/>
          </a:xfrm>
        </p:grpSpPr>
        <p:sp>
          <p:nvSpPr>
            <p:cNvPr id="11" name="object 11"/>
            <p:cNvSpPr/>
            <p:nvPr/>
          </p:nvSpPr>
          <p:spPr>
            <a:xfrm>
              <a:off x="6949440" y="1016508"/>
              <a:ext cx="2836163" cy="16657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49440" y="2229611"/>
              <a:ext cx="2836163" cy="4663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15200" y="2272283"/>
              <a:ext cx="1037590" cy="407034"/>
            </a:xfrm>
            <a:custGeom>
              <a:avLst/>
              <a:gdLst/>
              <a:ahLst/>
              <a:cxnLst/>
              <a:rect l="l" t="t" r="r" b="b"/>
              <a:pathLst>
                <a:path w="1037590" h="407035">
                  <a:moveTo>
                    <a:pt x="1037463" y="0"/>
                  </a:moveTo>
                  <a:lnTo>
                    <a:pt x="0" y="0"/>
                  </a:lnTo>
                  <a:lnTo>
                    <a:pt x="0" y="406781"/>
                  </a:lnTo>
                  <a:lnTo>
                    <a:pt x="1037463" y="406781"/>
                  </a:lnTo>
                  <a:lnTo>
                    <a:pt x="10374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952488" y="1723644"/>
            <a:ext cx="2801620" cy="942340"/>
          </a:xfrm>
          <a:prstGeom prst="rect">
            <a:avLst/>
          </a:prstGeom>
          <a:ln w="57911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454659">
              <a:lnSpc>
                <a:spcPct val="100000"/>
              </a:lnSpc>
              <a:spcBef>
                <a:spcPts val="650"/>
              </a:spcBef>
            </a:pPr>
            <a:r>
              <a:rPr sz="900" dirty="0">
                <a:solidFill>
                  <a:srgbClr val="ADABAB"/>
                </a:solidFill>
                <a:latin typeface="WenQuanYi Micro Hei"/>
                <a:cs typeface="WenQuanYi Micro Hei"/>
              </a:rPr>
              <a:t>學生出缺</a:t>
            </a:r>
            <a:endParaRPr sz="900">
              <a:latin typeface="WenQuanYi Micro Hei"/>
              <a:cs typeface="WenQuanYi Micro Hei"/>
            </a:endParaRPr>
          </a:p>
          <a:p>
            <a:pPr marL="454659">
              <a:lnSpc>
                <a:spcPct val="100000"/>
              </a:lnSpc>
              <a:spcBef>
                <a:spcPts val="20"/>
              </a:spcBef>
            </a:pPr>
            <a:r>
              <a:rPr sz="1050" spc="5" dirty="0">
                <a:solidFill>
                  <a:srgbClr val="242424"/>
                </a:solidFill>
                <a:latin typeface="WenQuanYi Micro Hei"/>
                <a:cs typeface="WenQuanYi Micro Hei"/>
              </a:rPr>
              <a:t>學生刷卡通知</a:t>
            </a:r>
            <a:endParaRPr sz="1050">
              <a:latin typeface="WenQuanYi Micro Hei"/>
              <a:cs typeface="WenQuanYi Micro He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093707" y="2942844"/>
            <a:ext cx="1075690" cy="1077595"/>
          </a:xfrm>
          <a:custGeom>
            <a:avLst/>
            <a:gdLst/>
            <a:ahLst/>
            <a:cxnLst/>
            <a:rect l="l" t="t" r="r" b="b"/>
            <a:pathLst>
              <a:path w="1075690" h="1077595">
                <a:moveTo>
                  <a:pt x="537845" y="0"/>
                </a:moveTo>
                <a:lnTo>
                  <a:pt x="488823" y="2158"/>
                </a:lnTo>
                <a:lnTo>
                  <a:pt x="441071" y="8635"/>
                </a:lnTo>
                <a:lnTo>
                  <a:pt x="394843" y="19176"/>
                </a:lnTo>
                <a:lnTo>
                  <a:pt x="350139" y="33654"/>
                </a:lnTo>
                <a:lnTo>
                  <a:pt x="307213" y="51815"/>
                </a:lnTo>
                <a:lnTo>
                  <a:pt x="266319" y="73532"/>
                </a:lnTo>
                <a:lnTo>
                  <a:pt x="227711" y="98551"/>
                </a:lnTo>
                <a:lnTo>
                  <a:pt x="191262" y="126618"/>
                </a:lnTo>
                <a:lnTo>
                  <a:pt x="157480" y="157733"/>
                </a:lnTo>
                <a:lnTo>
                  <a:pt x="126492" y="191642"/>
                </a:lnTo>
                <a:lnTo>
                  <a:pt x="98425" y="227964"/>
                </a:lnTo>
                <a:lnTo>
                  <a:pt x="73406" y="266826"/>
                </a:lnTo>
                <a:lnTo>
                  <a:pt x="51816" y="307720"/>
                </a:lnTo>
                <a:lnTo>
                  <a:pt x="33655" y="350646"/>
                </a:lnTo>
                <a:lnTo>
                  <a:pt x="19176" y="395477"/>
                </a:lnTo>
                <a:lnTo>
                  <a:pt x="8636" y="441832"/>
                </a:lnTo>
                <a:lnTo>
                  <a:pt x="2159" y="489584"/>
                </a:lnTo>
                <a:lnTo>
                  <a:pt x="0" y="538606"/>
                </a:lnTo>
                <a:lnTo>
                  <a:pt x="2159" y="587755"/>
                </a:lnTo>
                <a:lnTo>
                  <a:pt x="8636" y="635507"/>
                </a:lnTo>
                <a:lnTo>
                  <a:pt x="19176" y="681862"/>
                </a:lnTo>
                <a:lnTo>
                  <a:pt x="33655" y="726693"/>
                </a:lnTo>
                <a:lnTo>
                  <a:pt x="51816" y="769619"/>
                </a:lnTo>
                <a:lnTo>
                  <a:pt x="73406" y="810513"/>
                </a:lnTo>
                <a:lnTo>
                  <a:pt x="98425" y="849375"/>
                </a:lnTo>
                <a:lnTo>
                  <a:pt x="126492" y="885697"/>
                </a:lnTo>
                <a:lnTo>
                  <a:pt x="157480" y="919606"/>
                </a:lnTo>
                <a:lnTo>
                  <a:pt x="191262" y="950721"/>
                </a:lnTo>
                <a:lnTo>
                  <a:pt x="227711" y="978788"/>
                </a:lnTo>
                <a:lnTo>
                  <a:pt x="266319" y="1003807"/>
                </a:lnTo>
                <a:lnTo>
                  <a:pt x="307213" y="1025524"/>
                </a:lnTo>
                <a:lnTo>
                  <a:pt x="350139" y="1043685"/>
                </a:lnTo>
                <a:lnTo>
                  <a:pt x="394843" y="1058036"/>
                </a:lnTo>
                <a:lnTo>
                  <a:pt x="441071" y="1068704"/>
                </a:lnTo>
                <a:lnTo>
                  <a:pt x="488823" y="1075181"/>
                </a:lnTo>
                <a:lnTo>
                  <a:pt x="537845" y="1077340"/>
                </a:lnTo>
                <a:lnTo>
                  <a:pt x="586740" y="1075181"/>
                </a:lnTo>
                <a:lnTo>
                  <a:pt x="634492" y="1068704"/>
                </a:lnTo>
                <a:lnTo>
                  <a:pt x="680720" y="1058036"/>
                </a:lnTo>
                <a:lnTo>
                  <a:pt x="725424" y="1043685"/>
                </a:lnTo>
                <a:lnTo>
                  <a:pt x="768350" y="1025524"/>
                </a:lnTo>
                <a:lnTo>
                  <a:pt x="809244" y="1003807"/>
                </a:lnTo>
                <a:lnTo>
                  <a:pt x="847851" y="978788"/>
                </a:lnTo>
                <a:lnTo>
                  <a:pt x="884301" y="950721"/>
                </a:lnTo>
                <a:lnTo>
                  <a:pt x="918083" y="919606"/>
                </a:lnTo>
                <a:lnTo>
                  <a:pt x="949071" y="885697"/>
                </a:lnTo>
                <a:lnTo>
                  <a:pt x="977138" y="849375"/>
                </a:lnTo>
                <a:lnTo>
                  <a:pt x="1002157" y="810513"/>
                </a:lnTo>
                <a:lnTo>
                  <a:pt x="1023747" y="769619"/>
                </a:lnTo>
                <a:lnTo>
                  <a:pt x="1041908" y="726693"/>
                </a:lnTo>
                <a:lnTo>
                  <a:pt x="1056386" y="681862"/>
                </a:lnTo>
                <a:lnTo>
                  <a:pt x="1066927" y="635507"/>
                </a:lnTo>
                <a:lnTo>
                  <a:pt x="1073403" y="587755"/>
                </a:lnTo>
                <a:lnTo>
                  <a:pt x="1075563" y="538606"/>
                </a:lnTo>
                <a:lnTo>
                  <a:pt x="1073403" y="489584"/>
                </a:lnTo>
                <a:lnTo>
                  <a:pt x="1066927" y="441832"/>
                </a:lnTo>
                <a:lnTo>
                  <a:pt x="1056386" y="395477"/>
                </a:lnTo>
                <a:lnTo>
                  <a:pt x="1041908" y="350646"/>
                </a:lnTo>
                <a:lnTo>
                  <a:pt x="1023747" y="307720"/>
                </a:lnTo>
                <a:lnTo>
                  <a:pt x="1002157" y="266826"/>
                </a:lnTo>
                <a:lnTo>
                  <a:pt x="977138" y="227964"/>
                </a:lnTo>
                <a:lnTo>
                  <a:pt x="949071" y="191642"/>
                </a:lnTo>
                <a:lnTo>
                  <a:pt x="918083" y="157733"/>
                </a:lnTo>
                <a:lnTo>
                  <a:pt x="884301" y="126618"/>
                </a:lnTo>
                <a:lnTo>
                  <a:pt x="847851" y="98551"/>
                </a:lnTo>
                <a:lnTo>
                  <a:pt x="809244" y="73532"/>
                </a:lnTo>
                <a:lnTo>
                  <a:pt x="768350" y="51815"/>
                </a:lnTo>
                <a:lnTo>
                  <a:pt x="725424" y="33654"/>
                </a:lnTo>
                <a:lnTo>
                  <a:pt x="680720" y="19176"/>
                </a:lnTo>
                <a:lnTo>
                  <a:pt x="634492" y="8635"/>
                </a:lnTo>
                <a:lnTo>
                  <a:pt x="586740" y="2158"/>
                </a:lnTo>
                <a:lnTo>
                  <a:pt x="537845" y="0"/>
                </a:lnTo>
                <a:close/>
              </a:path>
            </a:pathLst>
          </a:custGeom>
          <a:solidFill>
            <a:srgbClr val="EB7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197085" y="3144469"/>
            <a:ext cx="9398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WenQuanYi Micro Hei"/>
                <a:cs typeface="WenQuanYi Micro Hei"/>
              </a:rPr>
              <a:t>點選可</a:t>
            </a:r>
            <a:endParaRPr sz="1800">
              <a:latin typeface="WenQuanYi Micro Hei"/>
              <a:cs typeface="WenQuanYi Micro He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WenQuanYi Micro Hei"/>
                <a:cs typeface="WenQuanYi Micro Hei"/>
              </a:rPr>
              <a:t>瀏覽訊息</a:t>
            </a:r>
            <a:endParaRPr sz="1800">
              <a:latin typeface="WenQuanYi Micro Hei"/>
              <a:cs typeface="WenQuanYi Micro He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50975" y="3700271"/>
            <a:ext cx="5467985" cy="1668780"/>
            <a:chOff x="950975" y="3700271"/>
            <a:chExt cx="5467985" cy="1668780"/>
          </a:xfrm>
        </p:grpSpPr>
        <p:sp>
          <p:nvSpPr>
            <p:cNvPr id="18" name="object 18"/>
            <p:cNvSpPr/>
            <p:nvPr/>
          </p:nvSpPr>
          <p:spPr>
            <a:xfrm>
              <a:off x="950975" y="3700271"/>
              <a:ext cx="5467985" cy="1668780"/>
            </a:xfrm>
            <a:custGeom>
              <a:avLst/>
              <a:gdLst/>
              <a:ahLst/>
              <a:cxnLst/>
              <a:rect l="l" t="t" r="r" b="b"/>
              <a:pathLst>
                <a:path w="5467985" h="1668779">
                  <a:moveTo>
                    <a:pt x="5467604" y="0"/>
                  </a:moveTo>
                  <a:lnTo>
                    <a:pt x="0" y="0"/>
                  </a:lnTo>
                  <a:lnTo>
                    <a:pt x="0" y="1668779"/>
                  </a:lnTo>
                  <a:lnTo>
                    <a:pt x="5467604" y="1668779"/>
                  </a:lnTo>
                  <a:lnTo>
                    <a:pt x="5467604" y="0"/>
                  </a:lnTo>
                  <a:close/>
                </a:path>
              </a:pathLst>
            </a:custGeom>
            <a:solidFill>
              <a:srgbClr val="E0EE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66216" y="3701795"/>
              <a:ext cx="486409" cy="1063625"/>
            </a:xfrm>
            <a:custGeom>
              <a:avLst/>
              <a:gdLst/>
              <a:ahLst/>
              <a:cxnLst/>
              <a:rect l="l" t="t" r="r" b="b"/>
              <a:pathLst>
                <a:path w="486409" h="1063625">
                  <a:moveTo>
                    <a:pt x="475234" y="249047"/>
                  </a:moveTo>
                  <a:lnTo>
                    <a:pt x="470408" y="198882"/>
                  </a:lnTo>
                  <a:lnTo>
                    <a:pt x="456565" y="152146"/>
                  </a:lnTo>
                  <a:lnTo>
                    <a:pt x="434721" y="109728"/>
                  </a:lnTo>
                  <a:lnTo>
                    <a:pt x="405638" y="72898"/>
                  </a:lnTo>
                  <a:lnTo>
                    <a:pt x="370459" y="42545"/>
                  </a:lnTo>
                  <a:lnTo>
                    <a:pt x="330073" y="19558"/>
                  </a:lnTo>
                  <a:lnTo>
                    <a:pt x="285508" y="5080"/>
                  </a:lnTo>
                  <a:lnTo>
                    <a:pt x="237617" y="0"/>
                  </a:lnTo>
                  <a:lnTo>
                    <a:pt x="189725" y="5080"/>
                  </a:lnTo>
                  <a:lnTo>
                    <a:pt x="145122" y="19558"/>
                  </a:lnTo>
                  <a:lnTo>
                    <a:pt x="104762" y="42545"/>
                  </a:lnTo>
                  <a:lnTo>
                    <a:pt x="69583" y="72898"/>
                  </a:lnTo>
                  <a:lnTo>
                    <a:pt x="40576" y="109728"/>
                  </a:lnTo>
                  <a:lnTo>
                    <a:pt x="18669" y="152146"/>
                  </a:lnTo>
                  <a:lnTo>
                    <a:pt x="4826" y="198882"/>
                  </a:lnTo>
                  <a:lnTo>
                    <a:pt x="0" y="249047"/>
                  </a:lnTo>
                  <a:lnTo>
                    <a:pt x="4826" y="299212"/>
                  </a:lnTo>
                  <a:lnTo>
                    <a:pt x="18669" y="346075"/>
                  </a:lnTo>
                  <a:lnTo>
                    <a:pt x="40576" y="388366"/>
                  </a:lnTo>
                  <a:lnTo>
                    <a:pt x="69583" y="425196"/>
                  </a:lnTo>
                  <a:lnTo>
                    <a:pt x="104762" y="455549"/>
                  </a:lnTo>
                  <a:lnTo>
                    <a:pt x="145122" y="478536"/>
                  </a:lnTo>
                  <a:lnTo>
                    <a:pt x="189725" y="493014"/>
                  </a:lnTo>
                  <a:lnTo>
                    <a:pt x="237617" y="498094"/>
                  </a:lnTo>
                  <a:lnTo>
                    <a:pt x="285508" y="493014"/>
                  </a:lnTo>
                  <a:lnTo>
                    <a:pt x="330073" y="478536"/>
                  </a:lnTo>
                  <a:lnTo>
                    <a:pt x="370459" y="455549"/>
                  </a:lnTo>
                  <a:lnTo>
                    <a:pt x="405638" y="425196"/>
                  </a:lnTo>
                  <a:lnTo>
                    <a:pt x="434721" y="388366"/>
                  </a:lnTo>
                  <a:lnTo>
                    <a:pt x="456565" y="346075"/>
                  </a:lnTo>
                  <a:lnTo>
                    <a:pt x="470408" y="299212"/>
                  </a:lnTo>
                  <a:lnTo>
                    <a:pt x="475234" y="249047"/>
                  </a:lnTo>
                  <a:close/>
                </a:path>
                <a:path w="486409" h="1063625">
                  <a:moveTo>
                    <a:pt x="485902" y="814197"/>
                  </a:moveTo>
                  <a:lnTo>
                    <a:pt x="481076" y="764032"/>
                  </a:lnTo>
                  <a:lnTo>
                    <a:pt x="467233" y="717169"/>
                  </a:lnTo>
                  <a:lnTo>
                    <a:pt x="445262" y="674878"/>
                  </a:lnTo>
                  <a:lnTo>
                    <a:pt x="416306" y="638048"/>
                  </a:lnTo>
                  <a:lnTo>
                    <a:pt x="381127" y="607695"/>
                  </a:lnTo>
                  <a:lnTo>
                    <a:pt x="340741" y="584708"/>
                  </a:lnTo>
                  <a:lnTo>
                    <a:pt x="296176" y="570230"/>
                  </a:lnTo>
                  <a:lnTo>
                    <a:pt x="248285" y="565150"/>
                  </a:lnTo>
                  <a:lnTo>
                    <a:pt x="200393" y="570230"/>
                  </a:lnTo>
                  <a:lnTo>
                    <a:pt x="155790" y="584708"/>
                  </a:lnTo>
                  <a:lnTo>
                    <a:pt x="115417" y="607695"/>
                  </a:lnTo>
                  <a:lnTo>
                    <a:pt x="80251" y="638048"/>
                  </a:lnTo>
                  <a:lnTo>
                    <a:pt x="51244" y="674878"/>
                  </a:lnTo>
                  <a:lnTo>
                    <a:pt x="29337" y="717169"/>
                  </a:lnTo>
                  <a:lnTo>
                    <a:pt x="15481" y="764032"/>
                  </a:lnTo>
                  <a:lnTo>
                    <a:pt x="10668" y="814197"/>
                  </a:lnTo>
                  <a:lnTo>
                    <a:pt x="15481" y="864362"/>
                  </a:lnTo>
                  <a:lnTo>
                    <a:pt x="29337" y="911098"/>
                  </a:lnTo>
                  <a:lnTo>
                    <a:pt x="51244" y="953516"/>
                  </a:lnTo>
                  <a:lnTo>
                    <a:pt x="80251" y="990346"/>
                  </a:lnTo>
                  <a:lnTo>
                    <a:pt x="115417" y="1020699"/>
                  </a:lnTo>
                  <a:lnTo>
                    <a:pt x="155790" y="1043686"/>
                  </a:lnTo>
                  <a:lnTo>
                    <a:pt x="200393" y="1058164"/>
                  </a:lnTo>
                  <a:lnTo>
                    <a:pt x="248285" y="1063244"/>
                  </a:lnTo>
                  <a:lnTo>
                    <a:pt x="296176" y="1058164"/>
                  </a:lnTo>
                  <a:lnTo>
                    <a:pt x="340741" y="1043686"/>
                  </a:lnTo>
                  <a:lnTo>
                    <a:pt x="381127" y="1020699"/>
                  </a:lnTo>
                  <a:lnTo>
                    <a:pt x="416306" y="990346"/>
                  </a:lnTo>
                  <a:lnTo>
                    <a:pt x="445262" y="953516"/>
                  </a:lnTo>
                  <a:lnTo>
                    <a:pt x="467233" y="911098"/>
                  </a:lnTo>
                  <a:lnTo>
                    <a:pt x="481076" y="864362"/>
                  </a:lnTo>
                  <a:lnTo>
                    <a:pt x="485902" y="814197"/>
                  </a:lnTo>
                  <a:close/>
                </a:path>
              </a:pathLst>
            </a:custGeom>
            <a:solidFill>
              <a:srgbClr val="2C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004011" y="3660094"/>
            <a:ext cx="4834890" cy="106870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44"/>
              </a:spcBef>
              <a:tabLst>
                <a:tab pos="553085" algn="l"/>
              </a:tabLst>
            </a:pPr>
            <a:r>
              <a:rPr lang="en-US" b="1" spc="-455" dirty="0">
                <a:solidFill>
                  <a:srgbClr val="FFFFFF"/>
                </a:solidFill>
                <a:latin typeface="Arial"/>
                <a:cs typeface="Arial"/>
              </a:rPr>
              <a:t>1    </a:t>
            </a:r>
            <a:r>
              <a:rPr lang="en-US" sz="2800" spc="-10" dirty="0">
                <a:solidFill>
                  <a:srgbClr val="00C056"/>
                </a:solidFill>
                <a:latin typeface="WenQuanYi Micro Hei"/>
                <a:cs typeface="WenQuanYi Micro Hei"/>
              </a:rPr>
              <a:t>   </a:t>
            </a:r>
            <a:r>
              <a:rPr sz="2800" spc="-10" dirty="0" err="1">
                <a:solidFill>
                  <a:srgbClr val="00C056"/>
                </a:solidFill>
                <a:latin typeface="WenQuanYi Micro Hei"/>
                <a:cs typeface="WenQuanYi Micro Hei"/>
              </a:rPr>
              <a:t>公告推播</a:t>
            </a:r>
            <a:endParaRPr sz="2800" dirty="0">
              <a:latin typeface="WenQuanYi Micro Hei"/>
              <a:cs typeface="WenQuanYi Micro Hei"/>
            </a:endParaRPr>
          </a:p>
          <a:p>
            <a:pPr marL="38100">
              <a:lnSpc>
                <a:spcPct val="100000"/>
              </a:lnSpc>
              <a:spcBef>
                <a:spcPts val="745"/>
              </a:spcBef>
              <a:tabLst>
                <a:tab pos="549910" algn="l"/>
              </a:tabLst>
            </a:pPr>
            <a:r>
              <a:rPr b="1" spc="-45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800" spc="-455" dirty="0">
                <a:solidFill>
                  <a:srgbClr val="00C056"/>
                </a:solidFill>
                <a:latin typeface="WenQuanYi Micro Hei"/>
                <a:cs typeface="WenQuanYi Micro Hei"/>
              </a:rPr>
              <a:t>	</a:t>
            </a:r>
            <a:r>
              <a:rPr sz="2800" spc="-20" dirty="0">
                <a:solidFill>
                  <a:srgbClr val="575757"/>
                </a:solidFill>
                <a:latin typeface="WenQuanYi Micro Hei"/>
                <a:cs typeface="WenQuanYi Micro Hei"/>
              </a:rPr>
              <a:t>除接收通知</a:t>
            </a:r>
            <a:r>
              <a:rPr sz="2800" spc="-15" dirty="0">
                <a:solidFill>
                  <a:srgbClr val="575757"/>
                </a:solidFill>
                <a:latin typeface="WenQuanYi Micro Hei"/>
                <a:cs typeface="WenQuanYi Micro Hei"/>
              </a:rPr>
              <a:t>，</a:t>
            </a:r>
            <a:r>
              <a:rPr sz="2800" spc="-20" dirty="0">
                <a:solidFill>
                  <a:srgbClr val="575757"/>
                </a:solidFill>
                <a:latin typeface="WenQuanYi Micro Hei"/>
                <a:cs typeface="WenQuanYi Micro Hei"/>
              </a:rPr>
              <a:t>也可</a:t>
            </a:r>
            <a:r>
              <a:rPr sz="2800" spc="-20" dirty="0">
                <a:solidFill>
                  <a:srgbClr val="C55A11"/>
                </a:solidFill>
                <a:latin typeface="WenQuanYi Micro Hei"/>
                <a:cs typeface="WenQuanYi Micro Hei"/>
              </a:rPr>
              <a:t>瀏</a:t>
            </a:r>
            <a:r>
              <a:rPr sz="2800" spc="-5" dirty="0">
                <a:solidFill>
                  <a:srgbClr val="C55A11"/>
                </a:solidFill>
                <a:latin typeface="WenQuanYi Micro Hei"/>
                <a:cs typeface="WenQuanYi Micro Hei"/>
              </a:rPr>
              <a:t>覽</a:t>
            </a:r>
            <a:r>
              <a:rPr sz="2800" spc="-20" dirty="0">
                <a:solidFill>
                  <a:srgbClr val="C55A11"/>
                </a:solidFill>
                <a:latin typeface="WenQuanYi Micro Hei"/>
                <a:cs typeface="WenQuanYi Micro Hei"/>
              </a:rPr>
              <a:t>訊</a:t>
            </a:r>
            <a:r>
              <a:rPr sz="2800" spc="-5" dirty="0">
                <a:solidFill>
                  <a:srgbClr val="C55A11"/>
                </a:solidFill>
                <a:latin typeface="WenQuanYi Micro Hei"/>
                <a:cs typeface="WenQuanYi Micro Hei"/>
              </a:rPr>
              <a:t>息</a:t>
            </a:r>
            <a:endParaRPr sz="2800" dirty="0">
              <a:latin typeface="WenQuanYi Micro Hei"/>
              <a:cs typeface="WenQuanYi Micro He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73111" y="234695"/>
            <a:ext cx="3500754" cy="6299200"/>
            <a:chOff x="7373111" y="234695"/>
            <a:chExt cx="3500754" cy="6299200"/>
          </a:xfrm>
        </p:grpSpPr>
        <p:sp>
          <p:nvSpPr>
            <p:cNvPr id="3" name="object 3"/>
            <p:cNvSpPr/>
            <p:nvPr/>
          </p:nvSpPr>
          <p:spPr>
            <a:xfrm>
              <a:off x="7598663" y="772668"/>
              <a:ext cx="3112007" cy="5410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73111" y="234695"/>
              <a:ext cx="3500628" cy="62986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1008888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41C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777240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45591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12420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FFA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74242" y="2889631"/>
            <a:ext cx="22631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2D5395"/>
                </a:solidFill>
                <a:latin typeface="WenQuanYi Micro Hei"/>
                <a:cs typeface="WenQuanYi Micro Hei"/>
              </a:rPr>
              <a:t>無</a:t>
            </a:r>
            <a:r>
              <a:rPr sz="4400" spc="-5" dirty="0">
                <a:solidFill>
                  <a:srgbClr val="2D5395"/>
                </a:solidFill>
                <a:latin typeface="WenQuanYi Micro Hei"/>
                <a:cs typeface="WenQuanYi Micro Hei"/>
              </a:rPr>
              <a:t>聲</a:t>
            </a:r>
            <a:r>
              <a:rPr sz="4400" dirty="0">
                <a:solidFill>
                  <a:srgbClr val="2D5395"/>
                </a:solidFill>
                <a:latin typeface="WenQuanYi Micro Hei"/>
                <a:cs typeface="WenQuanYi Micro Hei"/>
              </a:rPr>
              <a:t>廣播</a:t>
            </a:r>
            <a:endParaRPr sz="4400">
              <a:latin typeface="WenQuanYi Micro Hei"/>
              <a:cs typeface="WenQuanYi Micro 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9431" y="3965447"/>
            <a:ext cx="6022975" cy="1668780"/>
          </a:xfrm>
          <a:prstGeom prst="rect">
            <a:avLst/>
          </a:prstGeom>
          <a:solidFill>
            <a:srgbClr val="E0EED9"/>
          </a:solidFill>
        </p:spPr>
        <p:txBody>
          <a:bodyPr vert="horz" wrap="square" lIns="0" tIns="5524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34"/>
              </a:spcBef>
            </a:pPr>
            <a:r>
              <a:rPr sz="2800" spc="-5" dirty="0">
                <a:solidFill>
                  <a:srgbClr val="575757"/>
                </a:solidFill>
                <a:latin typeface="WenQuanYi Micro Hei"/>
                <a:cs typeface="WenQuanYi Micro Hei"/>
              </a:rPr>
              <a:t>學校即時發送推播，家長可瀏覽公告</a:t>
            </a:r>
            <a:endParaRPr sz="2800">
              <a:latin typeface="WenQuanYi Micro Hei"/>
              <a:cs typeface="WenQuanYi Micro Hei"/>
            </a:endParaRPr>
          </a:p>
          <a:p>
            <a:pPr marL="91440" marR="255270">
              <a:lnSpc>
                <a:spcPts val="4210"/>
              </a:lnSpc>
              <a:spcBef>
                <a:spcPts val="175"/>
              </a:spcBef>
            </a:pPr>
            <a:r>
              <a:rPr sz="2800" spc="-20" dirty="0">
                <a:solidFill>
                  <a:srgbClr val="575757"/>
                </a:solidFill>
                <a:latin typeface="WenQuanYi Micro Hei"/>
                <a:cs typeface="WenQuanYi Micro Hei"/>
              </a:rPr>
              <a:t>內</a:t>
            </a:r>
            <a:r>
              <a:rPr sz="2800" spc="-15" dirty="0">
                <a:solidFill>
                  <a:srgbClr val="575757"/>
                </a:solidFill>
                <a:latin typeface="WenQuanYi Micro Hei"/>
                <a:cs typeface="WenQuanYi Micro Hei"/>
              </a:rPr>
              <a:t>容</a:t>
            </a:r>
            <a:r>
              <a:rPr sz="2800" spc="-20" dirty="0">
                <a:solidFill>
                  <a:srgbClr val="575757"/>
                </a:solidFill>
                <a:latin typeface="WenQuanYi Micro Hei"/>
                <a:cs typeface="WenQuanYi Micro Hei"/>
              </a:rPr>
              <a:t>，點選</a:t>
            </a:r>
            <a:r>
              <a:rPr sz="2800" spc="-20" dirty="0">
                <a:solidFill>
                  <a:srgbClr val="00C056"/>
                </a:solidFill>
                <a:latin typeface="WenQuanYi Micro Hei"/>
                <a:cs typeface="WenQuanYi Micro Hei"/>
              </a:rPr>
              <a:t>我知道</a:t>
            </a:r>
            <a:r>
              <a:rPr sz="2800" spc="-15" dirty="0">
                <a:solidFill>
                  <a:srgbClr val="00C056"/>
                </a:solidFill>
                <a:latin typeface="WenQuanYi Micro Hei"/>
                <a:cs typeface="WenQuanYi Micro Hei"/>
              </a:rPr>
              <a:t>了</a:t>
            </a:r>
            <a:r>
              <a:rPr sz="2800" spc="-5" dirty="0">
                <a:solidFill>
                  <a:srgbClr val="575757"/>
                </a:solidFill>
                <a:latin typeface="WenQuanYi Micro Hei"/>
                <a:cs typeface="WenQuanYi Micro Hei"/>
              </a:rPr>
              <a:t>，告知校方已讀 </a:t>
            </a:r>
            <a:r>
              <a:rPr sz="2800" spc="-10" dirty="0">
                <a:solidFill>
                  <a:srgbClr val="575757"/>
                </a:solidFill>
                <a:latin typeface="WenQuanYi Micro Hei"/>
                <a:cs typeface="WenQuanYi Micro Hei"/>
              </a:rPr>
              <a:t>取並回簽</a:t>
            </a:r>
            <a:endParaRPr sz="2800">
              <a:latin typeface="WenQuanYi Micro Hei"/>
              <a:cs typeface="WenQuanYi Micro He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656576" y="4108703"/>
            <a:ext cx="3131820" cy="1675130"/>
            <a:chOff x="7656576" y="4108703"/>
            <a:chExt cx="3131820" cy="1675130"/>
          </a:xfrm>
        </p:grpSpPr>
        <p:sp>
          <p:nvSpPr>
            <p:cNvPr id="12" name="object 12"/>
            <p:cNvSpPr/>
            <p:nvPr/>
          </p:nvSpPr>
          <p:spPr>
            <a:xfrm>
              <a:off x="7685532" y="4137659"/>
              <a:ext cx="2971800" cy="798830"/>
            </a:xfrm>
            <a:custGeom>
              <a:avLst/>
              <a:gdLst/>
              <a:ahLst/>
              <a:cxnLst/>
              <a:rect l="l" t="t" r="r" b="b"/>
              <a:pathLst>
                <a:path w="2971800" h="798829">
                  <a:moveTo>
                    <a:pt x="0" y="798321"/>
                  </a:moveTo>
                  <a:lnTo>
                    <a:pt x="2971800" y="798321"/>
                  </a:lnTo>
                  <a:lnTo>
                    <a:pt x="2971800" y="0"/>
                  </a:lnTo>
                  <a:lnTo>
                    <a:pt x="0" y="0"/>
                  </a:lnTo>
                  <a:lnTo>
                    <a:pt x="0" y="798321"/>
                  </a:lnTo>
                  <a:close/>
                </a:path>
              </a:pathLst>
            </a:custGeom>
            <a:ln w="57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829800" y="4824983"/>
              <a:ext cx="958850" cy="958850"/>
            </a:xfrm>
            <a:custGeom>
              <a:avLst/>
              <a:gdLst/>
              <a:ahLst/>
              <a:cxnLst/>
              <a:rect l="l" t="t" r="r" b="b"/>
              <a:pathLst>
                <a:path w="958850" h="958850">
                  <a:moveTo>
                    <a:pt x="479171" y="0"/>
                  </a:moveTo>
                  <a:lnTo>
                    <a:pt x="430149" y="2413"/>
                  </a:lnTo>
                  <a:lnTo>
                    <a:pt x="382650" y="9779"/>
                  </a:lnTo>
                  <a:lnTo>
                    <a:pt x="336676" y="21590"/>
                  </a:lnTo>
                  <a:lnTo>
                    <a:pt x="292607" y="37719"/>
                  </a:lnTo>
                  <a:lnTo>
                    <a:pt x="250825" y="57785"/>
                  </a:lnTo>
                  <a:lnTo>
                    <a:pt x="211327" y="81788"/>
                  </a:lnTo>
                  <a:lnTo>
                    <a:pt x="174371" y="109474"/>
                  </a:lnTo>
                  <a:lnTo>
                    <a:pt x="140334" y="140335"/>
                  </a:lnTo>
                  <a:lnTo>
                    <a:pt x="109474" y="174371"/>
                  </a:lnTo>
                  <a:lnTo>
                    <a:pt x="81788" y="211328"/>
                  </a:lnTo>
                  <a:lnTo>
                    <a:pt x="57784" y="250825"/>
                  </a:lnTo>
                  <a:lnTo>
                    <a:pt x="37719" y="292735"/>
                  </a:lnTo>
                  <a:lnTo>
                    <a:pt x="21590" y="336677"/>
                  </a:lnTo>
                  <a:lnTo>
                    <a:pt x="9778" y="382651"/>
                  </a:lnTo>
                  <a:lnTo>
                    <a:pt x="2413" y="430149"/>
                  </a:lnTo>
                  <a:lnTo>
                    <a:pt x="0" y="479171"/>
                  </a:lnTo>
                  <a:lnTo>
                    <a:pt x="2413" y="528193"/>
                  </a:lnTo>
                  <a:lnTo>
                    <a:pt x="9778" y="575691"/>
                  </a:lnTo>
                  <a:lnTo>
                    <a:pt x="21590" y="621665"/>
                  </a:lnTo>
                  <a:lnTo>
                    <a:pt x="37719" y="665607"/>
                  </a:lnTo>
                  <a:lnTo>
                    <a:pt x="57784" y="707517"/>
                  </a:lnTo>
                  <a:lnTo>
                    <a:pt x="81788" y="747014"/>
                  </a:lnTo>
                  <a:lnTo>
                    <a:pt x="109474" y="783945"/>
                  </a:lnTo>
                  <a:lnTo>
                    <a:pt x="140334" y="817981"/>
                  </a:lnTo>
                  <a:lnTo>
                    <a:pt x="174371" y="848906"/>
                  </a:lnTo>
                  <a:lnTo>
                    <a:pt x="211327" y="876490"/>
                  </a:lnTo>
                  <a:lnTo>
                    <a:pt x="250825" y="900493"/>
                  </a:lnTo>
                  <a:lnTo>
                    <a:pt x="292607" y="920673"/>
                  </a:lnTo>
                  <a:lnTo>
                    <a:pt x="336676" y="936790"/>
                  </a:lnTo>
                  <a:lnTo>
                    <a:pt x="382650" y="948601"/>
                  </a:lnTo>
                  <a:lnTo>
                    <a:pt x="430149" y="955865"/>
                  </a:lnTo>
                  <a:lnTo>
                    <a:pt x="479171" y="958342"/>
                  </a:lnTo>
                  <a:lnTo>
                    <a:pt x="528193" y="955865"/>
                  </a:lnTo>
                  <a:lnTo>
                    <a:pt x="575691" y="948601"/>
                  </a:lnTo>
                  <a:lnTo>
                    <a:pt x="621665" y="936790"/>
                  </a:lnTo>
                  <a:lnTo>
                    <a:pt x="665606" y="920673"/>
                  </a:lnTo>
                  <a:lnTo>
                    <a:pt x="707517" y="900493"/>
                  </a:lnTo>
                  <a:lnTo>
                    <a:pt x="747014" y="876490"/>
                  </a:lnTo>
                  <a:lnTo>
                    <a:pt x="783971" y="848906"/>
                  </a:lnTo>
                  <a:lnTo>
                    <a:pt x="818006" y="817981"/>
                  </a:lnTo>
                  <a:lnTo>
                    <a:pt x="848868" y="783945"/>
                  </a:lnTo>
                  <a:lnTo>
                    <a:pt x="876553" y="747014"/>
                  </a:lnTo>
                  <a:lnTo>
                    <a:pt x="900556" y="707517"/>
                  </a:lnTo>
                  <a:lnTo>
                    <a:pt x="920623" y="665607"/>
                  </a:lnTo>
                  <a:lnTo>
                    <a:pt x="936751" y="621665"/>
                  </a:lnTo>
                  <a:lnTo>
                    <a:pt x="948563" y="575691"/>
                  </a:lnTo>
                  <a:lnTo>
                    <a:pt x="955928" y="528193"/>
                  </a:lnTo>
                  <a:lnTo>
                    <a:pt x="958342" y="479171"/>
                  </a:lnTo>
                  <a:lnTo>
                    <a:pt x="955928" y="430149"/>
                  </a:lnTo>
                  <a:lnTo>
                    <a:pt x="948563" y="382651"/>
                  </a:lnTo>
                  <a:lnTo>
                    <a:pt x="936751" y="336677"/>
                  </a:lnTo>
                  <a:lnTo>
                    <a:pt x="920623" y="292735"/>
                  </a:lnTo>
                  <a:lnTo>
                    <a:pt x="900556" y="250825"/>
                  </a:lnTo>
                  <a:lnTo>
                    <a:pt x="876553" y="211328"/>
                  </a:lnTo>
                  <a:lnTo>
                    <a:pt x="848868" y="174371"/>
                  </a:lnTo>
                  <a:lnTo>
                    <a:pt x="818006" y="140335"/>
                  </a:lnTo>
                  <a:lnTo>
                    <a:pt x="783971" y="109474"/>
                  </a:lnTo>
                  <a:lnTo>
                    <a:pt x="747014" y="81788"/>
                  </a:lnTo>
                  <a:lnTo>
                    <a:pt x="707517" y="57785"/>
                  </a:lnTo>
                  <a:lnTo>
                    <a:pt x="665606" y="37719"/>
                  </a:lnTo>
                  <a:lnTo>
                    <a:pt x="621665" y="21590"/>
                  </a:lnTo>
                  <a:lnTo>
                    <a:pt x="575691" y="9779"/>
                  </a:lnTo>
                  <a:lnTo>
                    <a:pt x="528193" y="2413"/>
                  </a:lnTo>
                  <a:lnTo>
                    <a:pt x="479171" y="0"/>
                  </a:lnTo>
                  <a:close/>
                </a:path>
              </a:pathLst>
            </a:custGeom>
            <a:solidFill>
              <a:srgbClr val="EB7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0076433" y="5010403"/>
            <a:ext cx="482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WenQuanYi Micro Hei"/>
                <a:cs typeface="WenQuanYi Micro Hei"/>
              </a:rPr>
              <a:t>家長 回簽</a:t>
            </a:r>
            <a:endParaRPr sz="1800">
              <a:latin typeface="WenQuanYi Micro Hei"/>
              <a:cs typeface="WenQuanYi Micro He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867562" y="368300"/>
            <a:ext cx="24638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93838"/>
                </a:solidFill>
              </a:rPr>
              <a:t>公告推播</a:t>
            </a:r>
          </a:p>
        </p:txBody>
      </p:sp>
      <p:sp>
        <p:nvSpPr>
          <p:cNvPr id="16" name="object 16"/>
          <p:cNvSpPr/>
          <p:nvPr/>
        </p:nvSpPr>
        <p:spPr>
          <a:xfrm>
            <a:off x="3544823" y="455676"/>
            <a:ext cx="729996" cy="673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7807" y="990600"/>
            <a:ext cx="3118104" cy="460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72371" y="1782053"/>
            <a:ext cx="2848355" cy="43886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028176" y="1275588"/>
            <a:ext cx="2912745" cy="455930"/>
            <a:chOff x="9028176" y="1275588"/>
            <a:chExt cx="2912745" cy="455930"/>
          </a:xfrm>
        </p:grpSpPr>
        <p:sp>
          <p:nvSpPr>
            <p:cNvPr id="4" name="object 4"/>
            <p:cNvSpPr/>
            <p:nvPr/>
          </p:nvSpPr>
          <p:spPr>
            <a:xfrm>
              <a:off x="9028176" y="1275588"/>
              <a:ext cx="2912364" cy="4556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574780" y="1363980"/>
              <a:ext cx="313944" cy="3352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748528" y="1275588"/>
            <a:ext cx="3035935" cy="4895215"/>
            <a:chOff x="5748528" y="1275588"/>
            <a:chExt cx="3035935" cy="4895215"/>
          </a:xfrm>
        </p:grpSpPr>
        <p:sp>
          <p:nvSpPr>
            <p:cNvPr id="7" name="object 7"/>
            <p:cNvSpPr/>
            <p:nvPr/>
          </p:nvSpPr>
          <p:spPr>
            <a:xfrm>
              <a:off x="5748528" y="1275588"/>
              <a:ext cx="3035807" cy="48950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77484" y="4959096"/>
              <a:ext cx="2959608" cy="49987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77484" y="5300472"/>
              <a:ext cx="2959608" cy="32918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96656" y="1354836"/>
              <a:ext cx="313944" cy="3017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0" y="1008888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41C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777240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45591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312420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FFA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867562" y="368300"/>
            <a:ext cx="30734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93838"/>
                </a:solidFill>
              </a:rPr>
              <a:t>電子聯絡簿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02614" y="2384882"/>
            <a:ext cx="45002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2D5395"/>
                </a:solidFill>
                <a:latin typeface="WenQuanYi Micro Hei"/>
                <a:cs typeface="WenQuanYi Micro Hei"/>
              </a:rPr>
              <a:t>家長可以在聯絡簿</a:t>
            </a:r>
            <a:endParaRPr sz="4400">
              <a:latin typeface="WenQuanYi Micro Hei"/>
              <a:cs typeface="WenQuanYi Micro He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932170" y="5645658"/>
            <a:ext cx="2734310" cy="328930"/>
          </a:xfrm>
          <a:custGeom>
            <a:avLst/>
            <a:gdLst/>
            <a:ahLst/>
            <a:cxnLst/>
            <a:rect l="l" t="t" r="r" b="b"/>
            <a:pathLst>
              <a:path w="2734309" h="328929">
                <a:moveTo>
                  <a:pt x="0" y="328802"/>
                </a:moveTo>
                <a:lnTo>
                  <a:pt x="2733802" y="328802"/>
                </a:lnTo>
                <a:lnTo>
                  <a:pt x="2733802" y="0"/>
                </a:lnTo>
                <a:lnTo>
                  <a:pt x="0" y="0"/>
                </a:lnTo>
                <a:lnTo>
                  <a:pt x="0" y="328802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950975" y="3282696"/>
            <a:ext cx="4570730" cy="2194560"/>
            <a:chOff x="950975" y="3282696"/>
            <a:chExt cx="4570730" cy="2194560"/>
          </a:xfrm>
        </p:grpSpPr>
        <p:sp>
          <p:nvSpPr>
            <p:cNvPr id="19" name="object 19"/>
            <p:cNvSpPr/>
            <p:nvPr/>
          </p:nvSpPr>
          <p:spPr>
            <a:xfrm>
              <a:off x="950975" y="3282696"/>
              <a:ext cx="4570730" cy="2194560"/>
            </a:xfrm>
            <a:custGeom>
              <a:avLst/>
              <a:gdLst/>
              <a:ahLst/>
              <a:cxnLst/>
              <a:rect l="l" t="t" r="r" b="b"/>
              <a:pathLst>
                <a:path w="4570730" h="2194560">
                  <a:moveTo>
                    <a:pt x="4570222" y="0"/>
                  </a:moveTo>
                  <a:lnTo>
                    <a:pt x="0" y="0"/>
                  </a:lnTo>
                  <a:lnTo>
                    <a:pt x="0" y="2194560"/>
                  </a:lnTo>
                  <a:lnTo>
                    <a:pt x="4570222" y="2194560"/>
                  </a:lnTo>
                  <a:lnTo>
                    <a:pt x="4570222" y="0"/>
                  </a:lnTo>
                  <a:close/>
                </a:path>
              </a:pathLst>
            </a:custGeom>
            <a:solidFill>
              <a:srgbClr val="E0EE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55548" y="3296411"/>
              <a:ext cx="487680" cy="2155190"/>
            </a:xfrm>
            <a:custGeom>
              <a:avLst/>
              <a:gdLst/>
              <a:ahLst/>
              <a:cxnLst/>
              <a:rect l="l" t="t" r="r" b="b"/>
              <a:pathLst>
                <a:path w="487680" h="2155190">
                  <a:moveTo>
                    <a:pt x="477012" y="249174"/>
                  </a:moveTo>
                  <a:lnTo>
                    <a:pt x="472186" y="198882"/>
                  </a:lnTo>
                  <a:lnTo>
                    <a:pt x="458216" y="152146"/>
                  </a:lnTo>
                  <a:lnTo>
                    <a:pt x="436245" y="109855"/>
                  </a:lnTo>
                  <a:lnTo>
                    <a:pt x="407162" y="72898"/>
                  </a:lnTo>
                  <a:lnTo>
                    <a:pt x="371856" y="42545"/>
                  </a:lnTo>
                  <a:lnTo>
                    <a:pt x="331343" y="19558"/>
                  </a:lnTo>
                  <a:lnTo>
                    <a:pt x="286562" y="5080"/>
                  </a:lnTo>
                  <a:lnTo>
                    <a:pt x="238506" y="0"/>
                  </a:lnTo>
                  <a:lnTo>
                    <a:pt x="190436" y="5080"/>
                  </a:lnTo>
                  <a:lnTo>
                    <a:pt x="145656" y="19558"/>
                  </a:lnTo>
                  <a:lnTo>
                    <a:pt x="105143" y="42545"/>
                  </a:lnTo>
                  <a:lnTo>
                    <a:pt x="69850" y="72898"/>
                  </a:lnTo>
                  <a:lnTo>
                    <a:pt x="40728" y="109855"/>
                  </a:lnTo>
                  <a:lnTo>
                    <a:pt x="18732" y="152146"/>
                  </a:lnTo>
                  <a:lnTo>
                    <a:pt x="4838" y="198882"/>
                  </a:lnTo>
                  <a:lnTo>
                    <a:pt x="0" y="249174"/>
                  </a:lnTo>
                  <a:lnTo>
                    <a:pt x="4838" y="299466"/>
                  </a:lnTo>
                  <a:lnTo>
                    <a:pt x="18732" y="346202"/>
                  </a:lnTo>
                  <a:lnTo>
                    <a:pt x="40728" y="388493"/>
                  </a:lnTo>
                  <a:lnTo>
                    <a:pt x="69850" y="425323"/>
                  </a:lnTo>
                  <a:lnTo>
                    <a:pt x="105143" y="455803"/>
                  </a:lnTo>
                  <a:lnTo>
                    <a:pt x="145656" y="478790"/>
                  </a:lnTo>
                  <a:lnTo>
                    <a:pt x="190436" y="493268"/>
                  </a:lnTo>
                  <a:lnTo>
                    <a:pt x="238506" y="498348"/>
                  </a:lnTo>
                  <a:lnTo>
                    <a:pt x="286562" y="493268"/>
                  </a:lnTo>
                  <a:lnTo>
                    <a:pt x="331343" y="478790"/>
                  </a:lnTo>
                  <a:lnTo>
                    <a:pt x="371856" y="455803"/>
                  </a:lnTo>
                  <a:lnTo>
                    <a:pt x="407162" y="425323"/>
                  </a:lnTo>
                  <a:lnTo>
                    <a:pt x="436245" y="388493"/>
                  </a:lnTo>
                  <a:lnTo>
                    <a:pt x="458216" y="346202"/>
                  </a:lnTo>
                  <a:lnTo>
                    <a:pt x="472186" y="299466"/>
                  </a:lnTo>
                  <a:lnTo>
                    <a:pt x="477012" y="249174"/>
                  </a:lnTo>
                  <a:close/>
                </a:path>
                <a:path w="487680" h="2155190">
                  <a:moveTo>
                    <a:pt x="478409" y="1905647"/>
                  </a:moveTo>
                  <a:lnTo>
                    <a:pt x="473583" y="1855470"/>
                  </a:lnTo>
                  <a:lnTo>
                    <a:pt x="459740" y="1808734"/>
                  </a:lnTo>
                  <a:lnTo>
                    <a:pt x="437769" y="1766443"/>
                  </a:lnTo>
                  <a:lnTo>
                    <a:pt x="408813" y="1729486"/>
                  </a:lnTo>
                  <a:lnTo>
                    <a:pt x="373634" y="1699133"/>
                  </a:lnTo>
                  <a:lnTo>
                    <a:pt x="333248" y="1676146"/>
                  </a:lnTo>
                  <a:lnTo>
                    <a:pt x="288632" y="1661668"/>
                  </a:lnTo>
                  <a:lnTo>
                    <a:pt x="240728" y="1656588"/>
                  </a:lnTo>
                  <a:lnTo>
                    <a:pt x="192824" y="1661668"/>
                  </a:lnTo>
                  <a:lnTo>
                    <a:pt x="148209" y="1676146"/>
                  </a:lnTo>
                  <a:lnTo>
                    <a:pt x="107835" y="1699133"/>
                  </a:lnTo>
                  <a:lnTo>
                    <a:pt x="72656" y="1729486"/>
                  </a:lnTo>
                  <a:lnTo>
                    <a:pt x="43637" y="1766443"/>
                  </a:lnTo>
                  <a:lnTo>
                    <a:pt x="21729" y="1808734"/>
                  </a:lnTo>
                  <a:lnTo>
                    <a:pt x="7874" y="1855470"/>
                  </a:lnTo>
                  <a:lnTo>
                    <a:pt x="3048" y="1905647"/>
                  </a:lnTo>
                  <a:lnTo>
                    <a:pt x="7874" y="1955927"/>
                  </a:lnTo>
                  <a:lnTo>
                    <a:pt x="21729" y="2002663"/>
                  </a:lnTo>
                  <a:lnTo>
                    <a:pt x="43637" y="2044954"/>
                  </a:lnTo>
                  <a:lnTo>
                    <a:pt x="72656" y="2081911"/>
                  </a:lnTo>
                  <a:lnTo>
                    <a:pt x="107835" y="2112264"/>
                  </a:lnTo>
                  <a:lnTo>
                    <a:pt x="148209" y="2135251"/>
                  </a:lnTo>
                  <a:lnTo>
                    <a:pt x="192824" y="2149729"/>
                  </a:lnTo>
                  <a:lnTo>
                    <a:pt x="240728" y="2154809"/>
                  </a:lnTo>
                  <a:lnTo>
                    <a:pt x="288632" y="2149729"/>
                  </a:lnTo>
                  <a:lnTo>
                    <a:pt x="333248" y="2135251"/>
                  </a:lnTo>
                  <a:lnTo>
                    <a:pt x="373634" y="2112264"/>
                  </a:lnTo>
                  <a:lnTo>
                    <a:pt x="408813" y="2081911"/>
                  </a:lnTo>
                  <a:lnTo>
                    <a:pt x="437769" y="2044954"/>
                  </a:lnTo>
                  <a:lnTo>
                    <a:pt x="459740" y="2002663"/>
                  </a:lnTo>
                  <a:lnTo>
                    <a:pt x="473583" y="1955927"/>
                  </a:lnTo>
                  <a:lnTo>
                    <a:pt x="478409" y="1905647"/>
                  </a:lnTo>
                  <a:close/>
                </a:path>
                <a:path w="487680" h="2155190">
                  <a:moveTo>
                    <a:pt x="478536" y="1358646"/>
                  </a:moveTo>
                  <a:lnTo>
                    <a:pt x="473710" y="1308354"/>
                  </a:lnTo>
                  <a:lnTo>
                    <a:pt x="459867" y="1261618"/>
                  </a:lnTo>
                  <a:lnTo>
                    <a:pt x="437896" y="1219327"/>
                  </a:lnTo>
                  <a:lnTo>
                    <a:pt x="408940" y="1182370"/>
                  </a:lnTo>
                  <a:lnTo>
                    <a:pt x="373761" y="1152017"/>
                  </a:lnTo>
                  <a:lnTo>
                    <a:pt x="333375" y="1129030"/>
                  </a:lnTo>
                  <a:lnTo>
                    <a:pt x="288709" y="1114552"/>
                  </a:lnTo>
                  <a:lnTo>
                    <a:pt x="240792" y="1109472"/>
                  </a:lnTo>
                  <a:lnTo>
                    <a:pt x="192874" y="1114552"/>
                  </a:lnTo>
                  <a:lnTo>
                    <a:pt x="148247" y="1129030"/>
                  </a:lnTo>
                  <a:lnTo>
                    <a:pt x="107861" y="1152017"/>
                  </a:lnTo>
                  <a:lnTo>
                    <a:pt x="72669" y="1182497"/>
                  </a:lnTo>
                  <a:lnTo>
                    <a:pt x="43649" y="1219327"/>
                  </a:lnTo>
                  <a:lnTo>
                    <a:pt x="21729" y="1261618"/>
                  </a:lnTo>
                  <a:lnTo>
                    <a:pt x="7874" y="1308354"/>
                  </a:lnTo>
                  <a:lnTo>
                    <a:pt x="3048" y="1358646"/>
                  </a:lnTo>
                  <a:lnTo>
                    <a:pt x="7874" y="1408938"/>
                  </a:lnTo>
                  <a:lnTo>
                    <a:pt x="21729" y="1455674"/>
                  </a:lnTo>
                  <a:lnTo>
                    <a:pt x="43649" y="1497965"/>
                  </a:lnTo>
                  <a:lnTo>
                    <a:pt x="72669" y="1534922"/>
                  </a:lnTo>
                  <a:lnTo>
                    <a:pt x="107861" y="1565275"/>
                  </a:lnTo>
                  <a:lnTo>
                    <a:pt x="148247" y="1588262"/>
                  </a:lnTo>
                  <a:lnTo>
                    <a:pt x="192874" y="1602740"/>
                  </a:lnTo>
                  <a:lnTo>
                    <a:pt x="240792" y="1607820"/>
                  </a:lnTo>
                  <a:lnTo>
                    <a:pt x="288709" y="1602740"/>
                  </a:lnTo>
                  <a:lnTo>
                    <a:pt x="333375" y="1588262"/>
                  </a:lnTo>
                  <a:lnTo>
                    <a:pt x="373761" y="1565275"/>
                  </a:lnTo>
                  <a:lnTo>
                    <a:pt x="408940" y="1534795"/>
                  </a:lnTo>
                  <a:lnTo>
                    <a:pt x="437896" y="1497965"/>
                  </a:lnTo>
                  <a:lnTo>
                    <a:pt x="459867" y="1455674"/>
                  </a:lnTo>
                  <a:lnTo>
                    <a:pt x="473710" y="1408938"/>
                  </a:lnTo>
                  <a:lnTo>
                    <a:pt x="478536" y="1358646"/>
                  </a:lnTo>
                  <a:close/>
                </a:path>
                <a:path w="487680" h="2155190">
                  <a:moveTo>
                    <a:pt x="487680" y="814578"/>
                  </a:moveTo>
                  <a:lnTo>
                    <a:pt x="482854" y="764286"/>
                  </a:lnTo>
                  <a:lnTo>
                    <a:pt x="469011" y="717550"/>
                  </a:lnTo>
                  <a:lnTo>
                    <a:pt x="447040" y="675259"/>
                  </a:lnTo>
                  <a:lnTo>
                    <a:pt x="418084" y="638302"/>
                  </a:lnTo>
                  <a:lnTo>
                    <a:pt x="382905" y="607949"/>
                  </a:lnTo>
                  <a:lnTo>
                    <a:pt x="342519" y="584962"/>
                  </a:lnTo>
                  <a:lnTo>
                    <a:pt x="297853" y="570484"/>
                  </a:lnTo>
                  <a:lnTo>
                    <a:pt x="249936" y="565404"/>
                  </a:lnTo>
                  <a:lnTo>
                    <a:pt x="202018" y="570484"/>
                  </a:lnTo>
                  <a:lnTo>
                    <a:pt x="157391" y="584962"/>
                  </a:lnTo>
                  <a:lnTo>
                    <a:pt x="117005" y="607949"/>
                  </a:lnTo>
                  <a:lnTo>
                    <a:pt x="81813" y="638429"/>
                  </a:lnTo>
                  <a:lnTo>
                    <a:pt x="52793" y="675259"/>
                  </a:lnTo>
                  <a:lnTo>
                    <a:pt x="30873" y="717550"/>
                  </a:lnTo>
                  <a:lnTo>
                    <a:pt x="17018" y="764286"/>
                  </a:lnTo>
                  <a:lnTo>
                    <a:pt x="12192" y="814578"/>
                  </a:lnTo>
                  <a:lnTo>
                    <a:pt x="17018" y="864870"/>
                  </a:lnTo>
                  <a:lnTo>
                    <a:pt x="30873" y="911606"/>
                  </a:lnTo>
                  <a:lnTo>
                    <a:pt x="52793" y="953897"/>
                  </a:lnTo>
                  <a:lnTo>
                    <a:pt x="81813" y="990854"/>
                  </a:lnTo>
                  <a:lnTo>
                    <a:pt x="117005" y="1021207"/>
                  </a:lnTo>
                  <a:lnTo>
                    <a:pt x="157391" y="1044194"/>
                  </a:lnTo>
                  <a:lnTo>
                    <a:pt x="202018" y="1058672"/>
                  </a:lnTo>
                  <a:lnTo>
                    <a:pt x="249936" y="1063752"/>
                  </a:lnTo>
                  <a:lnTo>
                    <a:pt x="297853" y="1058672"/>
                  </a:lnTo>
                  <a:lnTo>
                    <a:pt x="342519" y="1044194"/>
                  </a:lnTo>
                  <a:lnTo>
                    <a:pt x="382905" y="1021207"/>
                  </a:lnTo>
                  <a:lnTo>
                    <a:pt x="418084" y="990727"/>
                  </a:lnTo>
                  <a:lnTo>
                    <a:pt x="447040" y="953897"/>
                  </a:lnTo>
                  <a:lnTo>
                    <a:pt x="469011" y="911606"/>
                  </a:lnTo>
                  <a:lnTo>
                    <a:pt x="482854" y="864870"/>
                  </a:lnTo>
                  <a:lnTo>
                    <a:pt x="487680" y="814578"/>
                  </a:lnTo>
                  <a:close/>
                </a:path>
              </a:pathLst>
            </a:custGeom>
            <a:solidFill>
              <a:srgbClr val="2C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004925" y="3195980"/>
            <a:ext cx="3420745" cy="2161540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38100" algn="r">
              <a:lnSpc>
                <a:spcPct val="100000"/>
              </a:lnSpc>
              <a:spcBef>
                <a:spcPts val="845"/>
              </a:spcBef>
              <a:tabLst>
                <a:tab pos="553085" algn="l"/>
              </a:tabLst>
            </a:pPr>
            <a:r>
              <a:rPr lang="en-US" b="1" spc="-45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4200" spc="-682" baseline="-6944" dirty="0">
                <a:solidFill>
                  <a:srgbClr val="575757"/>
                </a:solidFill>
                <a:latin typeface="WenQuanYi Micro Hei"/>
                <a:cs typeface="WenQuanYi Micro Hei"/>
              </a:rPr>
              <a:t>	</a:t>
            </a:r>
            <a:r>
              <a:rPr sz="2800" spc="-20" dirty="0">
                <a:solidFill>
                  <a:srgbClr val="575757"/>
                </a:solidFill>
                <a:latin typeface="WenQuanYi Micro Hei"/>
                <a:cs typeface="WenQuanYi Micro Hei"/>
              </a:rPr>
              <a:t>瀏覽孩子</a:t>
            </a:r>
            <a:r>
              <a:rPr sz="2800" spc="-20" dirty="0">
                <a:solidFill>
                  <a:srgbClr val="00C056"/>
                </a:solidFill>
                <a:latin typeface="WenQuanYi Micro Hei"/>
                <a:cs typeface="WenQuanYi Micro Hei"/>
              </a:rPr>
              <a:t>作業內容</a:t>
            </a:r>
            <a:endParaRPr sz="2800" dirty="0">
              <a:latin typeface="WenQuanYi Micro Hei"/>
              <a:cs typeface="WenQuanYi Micro Hei"/>
            </a:endParaRPr>
          </a:p>
          <a:p>
            <a:pPr marL="38100">
              <a:lnSpc>
                <a:spcPct val="100000"/>
              </a:lnSpc>
              <a:spcBef>
                <a:spcPts val="740"/>
              </a:spcBef>
              <a:tabLst>
                <a:tab pos="553085" algn="l"/>
              </a:tabLst>
            </a:pPr>
            <a:r>
              <a:rPr lang="en-US" b="1" spc="-455" dirty="0">
                <a:solidFill>
                  <a:srgbClr val="FFFFFF"/>
                </a:solidFill>
                <a:latin typeface="Arial"/>
                <a:cs typeface="Arial"/>
              </a:rPr>
              <a:t>          </a:t>
            </a:r>
            <a:r>
              <a:rPr b="1" spc="-45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200" spc="-682" baseline="-6944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"/>
              </a:rPr>
              <a:t>	</a:t>
            </a:r>
            <a:r>
              <a:rPr sz="2800" spc="-5" dirty="0" err="1">
                <a:solidFill>
                  <a:srgbClr val="575757"/>
                </a:solidFill>
                <a:latin typeface="WenQuanYi Micro Hei"/>
                <a:cs typeface="WenQuanYi Micro Hei"/>
              </a:rPr>
              <a:t>瀏覽</a:t>
            </a:r>
            <a:r>
              <a:rPr sz="2800" spc="-5" dirty="0" err="1">
                <a:solidFill>
                  <a:srgbClr val="00C056"/>
                </a:solidFill>
                <a:latin typeface="WenQuanYi Micro Hei"/>
                <a:cs typeface="WenQuanYi Micro Hei"/>
              </a:rPr>
              <a:t>導師的訊息</a:t>
            </a:r>
            <a:endParaRPr sz="2800" dirty="0">
              <a:latin typeface="WenQuanYi Micro Hei"/>
              <a:cs typeface="WenQuanYi Micro Hei"/>
            </a:endParaRPr>
          </a:p>
          <a:p>
            <a:pPr marL="38100">
              <a:lnSpc>
                <a:spcPct val="100000"/>
              </a:lnSpc>
              <a:spcBef>
                <a:spcPts val="735"/>
              </a:spcBef>
              <a:tabLst>
                <a:tab pos="553085" algn="l"/>
              </a:tabLst>
            </a:pPr>
            <a:r>
              <a:rPr lang="en-US" b="1" spc="-455" dirty="0">
                <a:solidFill>
                  <a:srgbClr val="FFFFFF"/>
                </a:solidFill>
                <a:latin typeface="Arial"/>
                <a:cs typeface="Arial"/>
              </a:rPr>
              <a:t>       </a:t>
            </a:r>
            <a:r>
              <a:rPr b="1" spc="-45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4200" spc="-682" baseline="-7936" dirty="0">
                <a:solidFill>
                  <a:srgbClr val="00C056"/>
                </a:solidFill>
                <a:latin typeface="WenQuanYi Micro Hei"/>
                <a:cs typeface="WenQuanYi Micro Hei"/>
              </a:rPr>
              <a:t>	</a:t>
            </a:r>
            <a:r>
              <a:rPr sz="2800" spc="-10" dirty="0">
                <a:solidFill>
                  <a:srgbClr val="00C056"/>
                </a:solidFill>
                <a:latin typeface="WenQuanYi Micro Hei"/>
                <a:cs typeface="WenQuanYi Micro Hei"/>
              </a:rPr>
              <a:t>私訊</a:t>
            </a:r>
            <a:r>
              <a:rPr sz="2800" spc="-10" dirty="0">
                <a:solidFill>
                  <a:srgbClr val="575757"/>
                </a:solidFill>
                <a:latin typeface="WenQuanYi Micro Hei"/>
                <a:cs typeface="WenQuanYi Micro Hei"/>
              </a:rPr>
              <a:t>導師</a:t>
            </a:r>
            <a:endParaRPr sz="2800" dirty="0">
              <a:latin typeface="WenQuanYi Micro Hei"/>
              <a:cs typeface="WenQuanYi Micro Hei"/>
            </a:endParaRPr>
          </a:p>
          <a:p>
            <a:pPr marL="38100">
              <a:lnSpc>
                <a:spcPct val="100000"/>
              </a:lnSpc>
              <a:spcBef>
                <a:spcPts val="1160"/>
              </a:spcBef>
              <a:tabLst>
                <a:tab pos="553085" algn="l"/>
              </a:tabLst>
            </a:pPr>
            <a:r>
              <a:rPr lang="en-US" sz="1800" b="1" spc="-455" dirty="0">
                <a:solidFill>
                  <a:srgbClr val="FFFFFF"/>
                </a:solidFill>
                <a:latin typeface="Arial"/>
                <a:cs typeface="Arial"/>
              </a:rPr>
              <a:t>      </a:t>
            </a:r>
            <a:r>
              <a:rPr sz="1800" b="1" spc="-45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800" spc="-455" dirty="0">
                <a:solidFill>
                  <a:srgbClr val="00C056"/>
                </a:solidFill>
                <a:latin typeface="WenQuanYi Micro Hei"/>
                <a:cs typeface="WenQuanYi Micro Hei"/>
              </a:rPr>
              <a:t>	</a:t>
            </a:r>
            <a:r>
              <a:rPr sz="2800" spc="-5" dirty="0" err="1">
                <a:solidFill>
                  <a:srgbClr val="00C056"/>
                </a:solidFill>
                <a:latin typeface="WenQuanYi Micro Hei"/>
                <a:cs typeface="WenQuanYi Micro Hei"/>
              </a:rPr>
              <a:t>聯絡簿簽名</a:t>
            </a:r>
            <a:endParaRPr sz="2800" dirty="0">
              <a:latin typeface="WenQuanYi Micro Hei"/>
              <a:cs typeface="WenQuanYi Micro He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904738" y="2058161"/>
            <a:ext cx="2734310" cy="3244850"/>
          </a:xfrm>
          <a:custGeom>
            <a:avLst/>
            <a:gdLst/>
            <a:ahLst/>
            <a:cxnLst/>
            <a:rect l="l" t="t" r="r" b="b"/>
            <a:pathLst>
              <a:path w="2734309" h="3244850">
                <a:moveTo>
                  <a:pt x="0" y="2902966"/>
                </a:moveTo>
                <a:lnTo>
                  <a:pt x="2733802" y="2902966"/>
                </a:lnTo>
                <a:lnTo>
                  <a:pt x="2733802" y="0"/>
                </a:lnTo>
                <a:lnTo>
                  <a:pt x="0" y="0"/>
                </a:lnTo>
                <a:lnTo>
                  <a:pt x="0" y="2902966"/>
                </a:lnTo>
                <a:close/>
              </a:path>
              <a:path w="2734309" h="3244850">
                <a:moveTo>
                  <a:pt x="956944" y="3244342"/>
                </a:moveTo>
                <a:lnTo>
                  <a:pt x="1749348" y="3244342"/>
                </a:lnTo>
                <a:lnTo>
                  <a:pt x="1749348" y="2915183"/>
                </a:lnTo>
                <a:lnTo>
                  <a:pt x="956944" y="2915183"/>
                </a:lnTo>
                <a:lnTo>
                  <a:pt x="956944" y="3244342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94403" y="365759"/>
            <a:ext cx="960119" cy="8305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616183" y="2491739"/>
            <a:ext cx="958850" cy="958850"/>
          </a:xfrm>
          <a:custGeom>
            <a:avLst/>
            <a:gdLst/>
            <a:ahLst/>
            <a:cxnLst/>
            <a:rect l="l" t="t" r="r" b="b"/>
            <a:pathLst>
              <a:path w="958850" h="958850">
                <a:moveTo>
                  <a:pt x="479171" y="0"/>
                </a:moveTo>
                <a:lnTo>
                  <a:pt x="430149" y="2412"/>
                </a:lnTo>
                <a:lnTo>
                  <a:pt x="382650" y="9779"/>
                </a:lnTo>
                <a:lnTo>
                  <a:pt x="336676" y="21589"/>
                </a:lnTo>
                <a:lnTo>
                  <a:pt x="292608" y="37719"/>
                </a:lnTo>
                <a:lnTo>
                  <a:pt x="250825" y="57785"/>
                </a:lnTo>
                <a:lnTo>
                  <a:pt x="211327" y="81787"/>
                </a:lnTo>
                <a:lnTo>
                  <a:pt x="174371" y="109474"/>
                </a:lnTo>
                <a:lnTo>
                  <a:pt x="140335" y="140335"/>
                </a:lnTo>
                <a:lnTo>
                  <a:pt x="109474" y="174371"/>
                </a:lnTo>
                <a:lnTo>
                  <a:pt x="81788" y="211327"/>
                </a:lnTo>
                <a:lnTo>
                  <a:pt x="57785" y="250825"/>
                </a:lnTo>
                <a:lnTo>
                  <a:pt x="37719" y="292735"/>
                </a:lnTo>
                <a:lnTo>
                  <a:pt x="21590" y="336676"/>
                </a:lnTo>
                <a:lnTo>
                  <a:pt x="9779" y="382650"/>
                </a:lnTo>
                <a:lnTo>
                  <a:pt x="2413" y="430149"/>
                </a:lnTo>
                <a:lnTo>
                  <a:pt x="0" y="479171"/>
                </a:lnTo>
                <a:lnTo>
                  <a:pt x="2413" y="528193"/>
                </a:lnTo>
                <a:lnTo>
                  <a:pt x="9779" y="575690"/>
                </a:lnTo>
                <a:lnTo>
                  <a:pt x="21590" y="621664"/>
                </a:lnTo>
                <a:lnTo>
                  <a:pt x="37719" y="665607"/>
                </a:lnTo>
                <a:lnTo>
                  <a:pt x="57785" y="707517"/>
                </a:lnTo>
                <a:lnTo>
                  <a:pt x="81788" y="747013"/>
                </a:lnTo>
                <a:lnTo>
                  <a:pt x="109474" y="783971"/>
                </a:lnTo>
                <a:lnTo>
                  <a:pt x="140335" y="818007"/>
                </a:lnTo>
                <a:lnTo>
                  <a:pt x="174371" y="848868"/>
                </a:lnTo>
                <a:lnTo>
                  <a:pt x="211327" y="876554"/>
                </a:lnTo>
                <a:lnTo>
                  <a:pt x="250825" y="900557"/>
                </a:lnTo>
                <a:lnTo>
                  <a:pt x="292608" y="920623"/>
                </a:lnTo>
                <a:lnTo>
                  <a:pt x="336676" y="936751"/>
                </a:lnTo>
                <a:lnTo>
                  <a:pt x="382650" y="948563"/>
                </a:lnTo>
                <a:lnTo>
                  <a:pt x="430149" y="955929"/>
                </a:lnTo>
                <a:lnTo>
                  <a:pt x="479171" y="958342"/>
                </a:lnTo>
                <a:lnTo>
                  <a:pt x="528193" y="955929"/>
                </a:lnTo>
                <a:lnTo>
                  <a:pt x="575691" y="948563"/>
                </a:lnTo>
                <a:lnTo>
                  <a:pt x="621665" y="936751"/>
                </a:lnTo>
                <a:lnTo>
                  <a:pt x="665607" y="920623"/>
                </a:lnTo>
                <a:lnTo>
                  <a:pt x="707517" y="900557"/>
                </a:lnTo>
                <a:lnTo>
                  <a:pt x="747014" y="876554"/>
                </a:lnTo>
                <a:lnTo>
                  <a:pt x="783971" y="848868"/>
                </a:lnTo>
                <a:lnTo>
                  <a:pt x="818007" y="818007"/>
                </a:lnTo>
                <a:lnTo>
                  <a:pt x="848868" y="783971"/>
                </a:lnTo>
                <a:lnTo>
                  <a:pt x="876554" y="747013"/>
                </a:lnTo>
                <a:lnTo>
                  <a:pt x="900557" y="707517"/>
                </a:lnTo>
                <a:lnTo>
                  <a:pt x="920623" y="665607"/>
                </a:lnTo>
                <a:lnTo>
                  <a:pt x="936751" y="621664"/>
                </a:lnTo>
                <a:lnTo>
                  <a:pt x="948563" y="575690"/>
                </a:lnTo>
                <a:lnTo>
                  <a:pt x="955929" y="528193"/>
                </a:lnTo>
                <a:lnTo>
                  <a:pt x="958342" y="479171"/>
                </a:lnTo>
                <a:lnTo>
                  <a:pt x="955929" y="430149"/>
                </a:lnTo>
                <a:lnTo>
                  <a:pt x="948563" y="382650"/>
                </a:lnTo>
                <a:lnTo>
                  <a:pt x="936751" y="336676"/>
                </a:lnTo>
                <a:lnTo>
                  <a:pt x="920623" y="292735"/>
                </a:lnTo>
                <a:lnTo>
                  <a:pt x="900557" y="250825"/>
                </a:lnTo>
                <a:lnTo>
                  <a:pt x="876554" y="211327"/>
                </a:lnTo>
                <a:lnTo>
                  <a:pt x="848868" y="174371"/>
                </a:lnTo>
                <a:lnTo>
                  <a:pt x="818007" y="140335"/>
                </a:lnTo>
                <a:lnTo>
                  <a:pt x="783971" y="109474"/>
                </a:lnTo>
                <a:lnTo>
                  <a:pt x="747014" y="81787"/>
                </a:lnTo>
                <a:lnTo>
                  <a:pt x="707517" y="57785"/>
                </a:lnTo>
                <a:lnTo>
                  <a:pt x="665607" y="37719"/>
                </a:lnTo>
                <a:lnTo>
                  <a:pt x="621665" y="21589"/>
                </a:lnTo>
                <a:lnTo>
                  <a:pt x="575691" y="9779"/>
                </a:lnTo>
                <a:lnTo>
                  <a:pt x="528193" y="2412"/>
                </a:lnTo>
                <a:lnTo>
                  <a:pt x="479171" y="0"/>
                </a:lnTo>
                <a:close/>
              </a:path>
            </a:pathLst>
          </a:custGeom>
          <a:solidFill>
            <a:srgbClr val="EB7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0862564" y="2675382"/>
            <a:ext cx="4826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WenQuanYi Micro Hei"/>
                <a:cs typeface="WenQuanYi Micro Hei"/>
              </a:rPr>
              <a:t>私訊</a:t>
            </a:r>
            <a:endParaRPr sz="1800">
              <a:latin typeface="WenQuanYi Micro Hei"/>
              <a:cs typeface="WenQuanYi Micro He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WenQuanYi Micro Hei"/>
                <a:cs typeface="WenQuanYi Micro Hei"/>
              </a:rPr>
              <a:t>導師</a:t>
            </a:r>
            <a:endParaRPr sz="1800">
              <a:latin typeface="WenQuanYi Micro Hei"/>
              <a:cs typeface="WenQuanYi Micro He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573267" y="751331"/>
            <a:ext cx="6460490" cy="5953125"/>
            <a:chOff x="5573267" y="751331"/>
            <a:chExt cx="6460490" cy="5953125"/>
          </a:xfrm>
        </p:grpSpPr>
        <p:sp>
          <p:nvSpPr>
            <p:cNvPr id="27" name="object 27"/>
            <p:cNvSpPr/>
            <p:nvPr/>
          </p:nvSpPr>
          <p:spPr>
            <a:xfrm>
              <a:off x="10254996" y="1780031"/>
              <a:ext cx="307848" cy="1859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573267" y="751331"/>
              <a:ext cx="3310128" cy="595122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916923" y="752855"/>
              <a:ext cx="3116579" cy="595122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7562" y="330200"/>
            <a:ext cx="30734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93838"/>
                </a:solidFill>
              </a:rPr>
              <a:t>下載與安裝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848100" y="3439667"/>
            <a:ext cx="2410460" cy="560705"/>
            <a:chOff x="3848100" y="3439667"/>
            <a:chExt cx="2410460" cy="560705"/>
          </a:xfrm>
        </p:grpSpPr>
        <p:sp>
          <p:nvSpPr>
            <p:cNvPr id="7" name="object 7"/>
            <p:cNvSpPr/>
            <p:nvPr/>
          </p:nvSpPr>
          <p:spPr>
            <a:xfrm>
              <a:off x="3862577" y="3454145"/>
              <a:ext cx="2381885" cy="532130"/>
            </a:xfrm>
            <a:custGeom>
              <a:avLst/>
              <a:gdLst/>
              <a:ahLst/>
              <a:cxnLst/>
              <a:rect l="l" t="t" r="r" b="b"/>
              <a:pathLst>
                <a:path w="2381885" h="532129">
                  <a:moveTo>
                    <a:pt x="0" y="88645"/>
                  </a:moveTo>
                  <a:lnTo>
                    <a:pt x="6985" y="54101"/>
                  </a:lnTo>
                  <a:lnTo>
                    <a:pt x="26035" y="26034"/>
                  </a:lnTo>
                  <a:lnTo>
                    <a:pt x="54101" y="6984"/>
                  </a:lnTo>
                  <a:lnTo>
                    <a:pt x="88646" y="0"/>
                  </a:lnTo>
                  <a:lnTo>
                    <a:pt x="2292858" y="0"/>
                  </a:lnTo>
                  <a:lnTo>
                    <a:pt x="2327402" y="6984"/>
                  </a:lnTo>
                  <a:lnTo>
                    <a:pt x="2355469" y="26034"/>
                  </a:lnTo>
                  <a:lnTo>
                    <a:pt x="2374519" y="54101"/>
                  </a:lnTo>
                  <a:lnTo>
                    <a:pt x="2381504" y="88645"/>
                  </a:lnTo>
                  <a:lnTo>
                    <a:pt x="2381504" y="442975"/>
                  </a:lnTo>
                  <a:lnTo>
                    <a:pt x="2374519" y="477519"/>
                  </a:lnTo>
                  <a:lnTo>
                    <a:pt x="2355469" y="505586"/>
                  </a:lnTo>
                  <a:lnTo>
                    <a:pt x="2327402" y="524636"/>
                  </a:lnTo>
                  <a:lnTo>
                    <a:pt x="2292858" y="531621"/>
                  </a:lnTo>
                  <a:lnTo>
                    <a:pt x="88646" y="531621"/>
                  </a:lnTo>
                  <a:lnTo>
                    <a:pt x="54101" y="524636"/>
                  </a:lnTo>
                  <a:lnTo>
                    <a:pt x="26035" y="505586"/>
                  </a:lnTo>
                  <a:lnTo>
                    <a:pt x="6985" y="477519"/>
                  </a:lnTo>
                  <a:lnTo>
                    <a:pt x="0" y="442975"/>
                  </a:lnTo>
                  <a:lnTo>
                    <a:pt x="0" y="88645"/>
                  </a:lnTo>
                  <a:close/>
                </a:path>
              </a:pathLst>
            </a:custGeom>
            <a:ln w="28956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33313" y="3771137"/>
              <a:ext cx="170179" cy="1286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40907" y="3537203"/>
              <a:ext cx="275590" cy="252729"/>
            </a:xfrm>
            <a:custGeom>
              <a:avLst/>
              <a:gdLst/>
              <a:ahLst/>
              <a:cxnLst/>
              <a:rect l="l" t="t" r="r" b="b"/>
              <a:pathLst>
                <a:path w="275589" h="252729">
                  <a:moveTo>
                    <a:pt x="123570" y="0"/>
                  </a:moveTo>
                  <a:lnTo>
                    <a:pt x="74675" y="8890"/>
                  </a:lnTo>
                  <a:lnTo>
                    <a:pt x="35051" y="35051"/>
                  </a:lnTo>
                  <a:lnTo>
                    <a:pt x="8889" y="74676"/>
                  </a:lnTo>
                  <a:lnTo>
                    <a:pt x="0" y="123571"/>
                  </a:lnTo>
                  <a:lnTo>
                    <a:pt x="10921" y="172974"/>
                  </a:lnTo>
                  <a:lnTo>
                    <a:pt x="38862" y="213614"/>
                  </a:lnTo>
                  <a:lnTo>
                    <a:pt x="79501" y="241554"/>
                  </a:lnTo>
                  <a:lnTo>
                    <a:pt x="128904" y="252476"/>
                  </a:lnTo>
                  <a:lnTo>
                    <a:pt x="146430" y="251587"/>
                  </a:lnTo>
                  <a:lnTo>
                    <a:pt x="163067" y="248285"/>
                  </a:lnTo>
                  <a:lnTo>
                    <a:pt x="178434" y="242316"/>
                  </a:lnTo>
                  <a:lnTo>
                    <a:pt x="192404" y="233934"/>
                  </a:lnTo>
                  <a:lnTo>
                    <a:pt x="275463" y="233934"/>
                  </a:lnTo>
                  <a:lnTo>
                    <a:pt x="265429" y="224028"/>
                  </a:lnTo>
                  <a:lnTo>
                    <a:pt x="128269" y="224028"/>
                  </a:lnTo>
                  <a:lnTo>
                    <a:pt x="90042" y="215519"/>
                  </a:lnTo>
                  <a:lnTo>
                    <a:pt x="58546" y="193929"/>
                  </a:lnTo>
                  <a:lnTo>
                    <a:pt x="36956" y="162433"/>
                  </a:lnTo>
                  <a:lnTo>
                    <a:pt x="28447" y="124206"/>
                  </a:lnTo>
                  <a:lnTo>
                    <a:pt x="35432" y="86360"/>
                  </a:lnTo>
                  <a:lnTo>
                    <a:pt x="55752" y="55753"/>
                  </a:lnTo>
                  <a:lnTo>
                    <a:pt x="86359" y="35433"/>
                  </a:lnTo>
                  <a:lnTo>
                    <a:pt x="124205" y="28448"/>
                  </a:lnTo>
                  <a:lnTo>
                    <a:pt x="198627" y="28448"/>
                  </a:lnTo>
                  <a:lnTo>
                    <a:pt x="172974" y="10922"/>
                  </a:lnTo>
                  <a:lnTo>
                    <a:pt x="123570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52795" y="3565651"/>
              <a:ext cx="153542" cy="1955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7114031" y="2602992"/>
            <a:ext cx="4578096" cy="1363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50607" y="4433315"/>
            <a:ext cx="4527804" cy="15941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008888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41C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777240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545591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312420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FFA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789431" y="4276344"/>
            <a:ext cx="5940425" cy="1848739"/>
            <a:chOff x="789431" y="4276344"/>
            <a:chExt cx="5940425" cy="1848739"/>
          </a:xfrm>
        </p:grpSpPr>
        <p:sp>
          <p:nvSpPr>
            <p:cNvPr id="19" name="object 19"/>
            <p:cNvSpPr/>
            <p:nvPr/>
          </p:nvSpPr>
          <p:spPr>
            <a:xfrm>
              <a:off x="789431" y="4308348"/>
              <a:ext cx="5940425" cy="1816735"/>
            </a:xfrm>
            <a:custGeom>
              <a:avLst/>
              <a:gdLst/>
              <a:ahLst/>
              <a:cxnLst/>
              <a:rect l="l" t="t" r="r" b="b"/>
              <a:pathLst>
                <a:path w="5940425" h="1816735">
                  <a:moveTo>
                    <a:pt x="5940044" y="0"/>
                  </a:moveTo>
                  <a:lnTo>
                    <a:pt x="0" y="0"/>
                  </a:lnTo>
                  <a:lnTo>
                    <a:pt x="0" y="1816481"/>
                  </a:lnTo>
                  <a:lnTo>
                    <a:pt x="5940044" y="1816481"/>
                  </a:lnTo>
                  <a:lnTo>
                    <a:pt x="5940044" y="0"/>
                  </a:lnTo>
                  <a:close/>
                </a:path>
              </a:pathLst>
            </a:custGeom>
            <a:solidFill>
              <a:srgbClr val="E0EE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89431" y="4276344"/>
              <a:ext cx="618490" cy="1402080"/>
            </a:xfrm>
            <a:custGeom>
              <a:avLst/>
              <a:gdLst/>
              <a:ahLst/>
              <a:cxnLst/>
              <a:rect l="l" t="t" r="r" b="b"/>
              <a:pathLst>
                <a:path w="618490" h="1402079">
                  <a:moveTo>
                    <a:pt x="618363" y="1092454"/>
                  </a:moveTo>
                  <a:lnTo>
                    <a:pt x="614997" y="1046861"/>
                  </a:lnTo>
                  <a:lnTo>
                    <a:pt x="605269" y="1003300"/>
                  </a:lnTo>
                  <a:lnTo>
                    <a:pt x="589610" y="962152"/>
                  </a:lnTo>
                  <a:lnTo>
                    <a:pt x="568540" y="924179"/>
                  </a:lnTo>
                  <a:lnTo>
                    <a:pt x="542531" y="889635"/>
                  </a:lnTo>
                  <a:lnTo>
                    <a:pt x="512025" y="859155"/>
                  </a:lnTo>
                  <a:lnTo>
                    <a:pt x="477532" y="833120"/>
                  </a:lnTo>
                  <a:lnTo>
                    <a:pt x="439521" y="812038"/>
                  </a:lnTo>
                  <a:lnTo>
                    <a:pt x="398475" y="796417"/>
                  </a:lnTo>
                  <a:lnTo>
                    <a:pt x="354863" y="786638"/>
                  </a:lnTo>
                  <a:lnTo>
                    <a:pt x="309181" y="783336"/>
                  </a:lnTo>
                  <a:lnTo>
                    <a:pt x="263486" y="786638"/>
                  </a:lnTo>
                  <a:lnTo>
                    <a:pt x="219875" y="796417"/>
                  </a:lnTo>
                  <a:lnTo>
                    <a:pt x="178828" y="812038"/>
                  </a:lnTo>
                  <a:lnTo>
                    <a:pt x="140817" y="833120"/>
                  </a:lnTo>
                  <a:lnTo>
                    <a:pt x="106324" y="859155"/>
                  </a:lnTo>
                  <a:lnTo>
                    <a:pt x="75819" y="889635"/>
                  </a:lnTo>
                  <a:lnTo>
                    <a:pt x="49809" y="924179"/>
                  </a:lnTo>
                  <a:lnTo>
                    <a:pt x="28740" y="962152"/>
                  </a:lnTo>
                  <a:lnTo>
                    <a:pt x="13081" y="1003300"/>
                  </a:lnTo>
                  <a:lnTo>
                    <a:pt x="3352" y="1046861"/>
                  </a:lnTo>
                  <a:lnTo>
                    <a:pt x="0" y="1092454"/>
                  </a:lnTo>
                  <a:lnTo>
                    <a:pt x="3352" y="1138174"/>
                  </a:lnTo>
                  <a:lnTo>
                    <a:pt x="13081" y="1181862"/>
                  </a:lnTo>
                  <a:lnTo>
                    <a:pt x="28740" y="1222883"/>
                  </a:lnTo>
                  <a:lnTo>
                    <a:pt x="49809" y="1260856"/>
                  </a:lnTo>
                  <a:lnTo>
                    <a:pt x="75819" y="1295349"/>
                  </a:lnTo>
                  <a:lnTo>
                    <a:pt x="106324" y="1325854"/>
                  </a:lnTo>
                  <a:lnTo>
                    <a:pt x="140817" y="1351876"/>
                  </a:lnTo>
                  <a:lnTo>
                    <a:pt x="178828" y="1372958"/>
                  </a:lnTo>
                  <a:lnTo>
                    <a:pt x="219875" y="1388618"/>
                  </a:lnTo>
                  <a:lnTo>
                    <a:pt x="263486" y="1398346"/>
                  </a:lnTo>
                  <a:lnTo>
                    <a:pt x="309181" y="1401699"/>
                  </a:lnTo>
                  <a:lnTo>
                    <a:pt x="354863" y="1398346"/>
                  </a:lnTo>
                  <a:lnTo>
                    <a:pt x="398475" y="1388618"/>
                  </a:lnTo>
                  <a:lnTo>
                    <a:pt x="439521" y="1372958"/>
                  </a:lnTo>
                  <a:lnTo>
                    <a:pt x="477532" y="1351876"/>
                  </a:lnTo>
                  <a:lnTo>
                    <a:pt x="512025" y="1325854"/>
                  </a:lnTo>
                  <a:lnTo>
                    <a:pt x="542531" y="1295349"/>
                  </a:lnTo>
                  <a:lnTo>
                    <a:pt x="568540" y="1260856"/>
                  </a:lnTo>
                  <a:lnTo>
                    <a:pt x="589610" y="1222883"/>
                  </a:lnTo>
                  <a:lnTo>
                    <a:pt x="605269" y="1181862"/>
                  </a:lnTo>
                  <a:lnTo>
                    <a:pt x="614997" y="1138174"/>
                  </a:lnTo>
                  <a:lnTo>
                    <a:pt x="618363" y="1092454"/>
                  </a:lnTo>
                  <a:close/>
                </a:path>
                <a:path w="618490" h="1402079">
                  <a:moveTo>
                    <a:pt x="618363" y="310007"/>
                  </a:moveTo>
                  <a:lnTo>
                    <a:pt x="614997" y="264287"/>
                  </a:lnTo>
                  <a:lnTo>
                    <a:pt x="605269" y="220472"/>
                  </a:lnTo>
                  <a:lnTo>
                    <a:pt x="589610" y="179324"/>
                  </a:lnTo>
                  <a:lnTo>
                    <a:pt x="568540" y="141224"/>
                  </a:lnTo>
                  <a:lnTo>
                    <a:pt x="542531" y="106680"/>
                  </a:lnTo>
                  <a:lnTo>
                    <a:pt x="512025" y="76073"/>
                  </a:lnTo>
                  <a:lnTo>
                    <a:pt x="477532" y="49911"/>
                  </a:lnTo>
                  <a:lnTo>
                    <a:pt x="439521" y="28829"/>
                  </a:lnTo>
                  <a:lnTo>
                    <a:pt x="398475" y="13081"/>
                  </a:lnTo>
                  <a:lnTo>
                    <a:pt x="354863" y="3302"/>
                  </a:lnTo>
                  <a:lnTo>
                    <a:pt x="309181" y="0"/>
                  </a:lnTo>
                  <a:lnTo>
                    <a:pt x="263486" y="3302"/>
                  </a:lnTo>
                  <a:lnTo>
                    <a:pt x="219875" y="13081"/>
                  </a:lnTo>
                  <a:lnTo>
                    <a:pt x="178828" y="28829"/>
                  </a:lnTo>
                  <a:lnTo>
                    <a:pt x="140817" y="49911"/>
                  </a:lnTo>
                  <a:lnTo>
                    <a:pt x="106324" y="76073"/>
                  </a:lnTo>
                  <a:lnTo>
                    <a:pt x="75819" y="106680"/>
                  </a:lnTo>
                  <a:lnTo>
                    <a:pt x="49809" y="141224"/>
                  </a:lnTo>
                  <a:lnTo>
                    <a:pt x="28740" y="179324"/>
                  </a:lnTo>
                  <a:lnTo>
                    <a:pt x="13081" y="220472"/>
                  </a:lnTo>
                  <a:lnTo>
                    <a:pt x="3352" y="264287"/>
                  </a:lnTo>
                  <a:lnTo>
                    <a:pt x="0" y="310007"/>
                  </a:lnTo>
                  <a:lnTo>
                    <a:pt x="3352" y="355854"/>
                  </a:lnTo>
                  <a:lnTo>
                    <a:pt x="13081" y="399669"/>
                  </a:lnTo>
                  <a:lnTo>
                    <a:pt x="28740" y="440817"/>
                  </a:lnTo>
                  <a:lnTo>
                    <a:pt x="49809" y="478917"/>
                  </a:lnTo>
                  <a:lnTo>
                    <a:pt x="75819" y="513461"/>
                  </a:lnTo>
                  <a:lnTo>
                    <a:pt x="106324" y="544068"/>
                  </a:lnTo>
                  <a:lnTo>
                    <a:pt x="140817" y="570230"/>
                  </a:lnTo>
                  <a:lnTo>
                    <a:pt x="178828" y="591312"/>
                  </a:lnTo>
                  <a:lnTo>
                    <a:pt x="219875" y="607060"/>
                  </a:lnTo>
                  <a:lnTo>
                    <a:pt x="263486" y="616839"/>
                  </a:lnTo>
                  <a:lnTo>
                    <a:pt x="309181" y="620141"/>
                  </a:lnTo>
                  <a:lnTo>
                    <a:pt x="354863" y="616839"/>
                  </a:lnTo>
                  <a:lnTo>
                    <a:pt x="398475" y="607060"/>
                  </a:lnTo>
                  <a:lnTo>
                    <a:pt x="439521" y="591312"/>
                  </a:lnTo>
                  <a:lnTo>
                    <a:pt x="477532" y="570230"/>
                  </a:lnTo>
                  <a:lnTo>
                    <a:pt x="512025" y="544068"/>
                  </a:lnTo>
                  <a:lnTo>
                    <a:pt x="542531" y="513461"/>
                  </a:lnTo>
                  <a:lnTo>
                    <a:pt x="568540" y="478917"/>
                  </a:lnTo>
                  <a:lnTo>
                    <a:pt x="589610" y="440817"/>
                  </a:lnTo>
                  <a:lnTo>
                    <a:pt x="605269" y="399669"/>
                  </a:lnTo>
                  <a:lnTo>
                    <a:pt x="614997" y="355854"/>
                  </a:lnTo>
                  <a:lnTo>
                    <a:pt x="618363" y="310007"/>
                  </a:lnTo>
                  <a:close/>
                </a:path>
              </a:pathLst>
            </a:custGeom>
            <a:solidFill>
              <a:srgbClr val="2C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31037" y="3584701"/>
            <a:ext cx="5369560" cy="23564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59150">
              <a:lnSpc>
                <a:spcPct val="100000"/>
              </a:lnSpc>
              <a:spcBef>
                <a:spcPts val="95"/>
              </a:spcBef>
            </a:pPr>
            <a:r>
              <a:rPr lang="zh-TW" altLang="en-US" sz="2800" spc="165" dirty="0">
                <a:solidFill>
                  <a:srgbClr val="5757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金斗雲</a:t>
            </a:r>
            <a:endParaRPr sz="2800" spc="165" dirty="0">
              <a:solidFill>
                <a:srgbClr val="57575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 dirty="0">
              <a:latin typeface="WenQuanYi Micro Hei"/>
              <a:cs typeface="WenQuanYi Micro Hei"/>
            </a:endParaRPr>
          </a:p>
          <a:p>
            <a:pPr marL="38100">
              <a:lnSpc>
                <a:spcPct val="100000"/>
              </a:lnSpc>
              <a:tabLst>
                <a:tab pos="557530" algn="l"/>
              </a:tabLst>
            </a:pPr>
            <a:r>
              <a:rPr sz="1800" b="1" spc="-969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800" spc="-250" dirty="0">
                <a:solidFill>
                  <a:srgbClr val="575757"/>
                </a:solidFill>
                <a:latin typeface="WenQuanYi Micro Hei"/>
                <a:cs typeface="WenQuanYi Micro Hei"/>
              </a:rPr>
              <a:t>1</a:t>
            </a:r>
            <a:r>
              <a:rPr sz="2800" spc="-110" dirty="0">
                <a:solidFill>
                  <a:srgbClr val="575757"/>
                </a:solidFill>
                <a:latin typeface="WenQuanYi Micro Hei"/>
                <a:cs typeface="WenQuanYi Micro Hei"/>
              </a:rPr>
              <a:t>.</a:t>
            </a:r>
            <a:r>
              <a:rPr sz="2800" dirty="0">
                <a:solidFill>
                  <a:srgbClr val="575757"/>
                </a:solidFill>
                <a:latin typeface="WenQuanYi Micro Hei"/>
                <a:cs typeface="WenQuanYi Micro Hei"/>
              </a:rPr>
              <a:t>	</a:t>
            </a:r>
            <a:r>
              <a:rPr sz="2800" spc="-5" dirty="0">
                <a:solidFill>
                  <a:srgbClr val="575757"/>
                </a:solidFill>
                <a:latin typeface="WenQuanYi Micro Hei"/>
                <a:cs typeface="WenQuanYi Micro Hei"/>
              </a:rPr>
              <a:t>請掃描上方</a:t>
            </a:r>
            <a:r>
              <a:rPr sz="2800" spc="-114" dirty="0">
                <a:solidFill>
                  <a:srgbClr val="575757"/>
                </a:solidFill>
                <a:latin typeface="WenQuanYi Micro Hei"/>
                <a:cs typeface="WenQuanYi Micro Hei"/>
              </a:rPr>
              <a:t>Q</a:t>
            </a:r>
            <a:r>
              <a:rPr sz="2800" spc="165" dirty="0">
                <a:solidFill>
                  <a:srgbClr val="575757"/>
                </a:solidFill>
                <a:latin typeface="WenQuanYi Micro Hei"/>
                <a:cs typeface="WenQuanYi Micro Hei"/>
              </a:rPr>
              <a:t>R</a:t>
            </a:r>
            <a:r>
              <a:rPr sz="2800" spc="125" dirty="0">
                <a:solidFill>
                  <a:srgbClr val="575757"/>
                </a:solidFill>
                <a:latin typeface="WenQuanYi Micro Hei"/>
                <a:cs typeface="WenQuanYi Micro Hei"/>
              </a:rPr>
              <a:t>C</a:t>
            </a:r>
            <a:r>
              <a:rPr sz="2800" spc="-114" dirty="0">
                <a:solidFill>
                  <a:srgbClr val="575757"/>
                </a:solidFill>
                <a:latin typeface="WenQuanYi Micro Hei"/>
                <a:cs typeface="WenQuanYi Micro Hei"/>
              </a:rPr>
              <a:t>O</a:t>
            </a:r>
            <a:r>
              <a:rPr sz="2800" spc="45" dirty="0">
                <a:solidFill>
                  <a:srgbClr val="575757"/>
                </a:solidFill>
                <a:latin typeface="WenQuanYi Micro Hei"/>
                <a:cs typeface="WenQuanYi Micro Hei"/>
              </a:rPr>
              <a:t>D</a:t>
            </a:r>
            <a:r>
              <a:rPr sz="2800" spc="210" dirty="0">
                <a:solidFill>
                  <a:srgbClr val="575757"/>
                </a:solidFill>
                <a:latin typeface="WenQuanYi Micro Hei"/>
                <a:cs typeface="WenQuanYi Micro Hei"/>
              </a:rPr>
              <a:t>E</a:t>
            </a:r>
            <a:r>
              <a:rPr sz="2800" spc="-5" dirty="0">
                <a:solidFill>
                  <a:srgbClr val="575757"/>
                </a:solidFill>
                <a:latin typeface="WenQuanYi Micro Hei"/>
                <a:cs typeface="WenQuanYi Micro Hei"/>
              </a:rPr>
              <a:t>安裝</a:t>
            </a:r>
            <a:endParaRPr sz="2800" dirty="0">
              <a:latin typeface="WenQuanYi Micro Hei"/>
              <a:cs typeface="WenQuanYi Micro Hei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2050" dirty="0">
              <a:latin typeface="WenQuanYi Micro Hei"/>
              <a:cs typeface="WenQuanYi Micro Hei"/>
            </a:endParaRPr>
          </a:p>
          <a:p>
            <a:pPr marL="557530" marR="17780" indent="-520065">
              <a:lnSpc>
                <a:spcPts val="3340"/>
              </a:lnSpc>
              <a:tabLst>
                <a:tab pos="557530" algn="l"/>
              </a:tabLst>
            </a:pPr>
            <a:r>
              <a:rPr sz="2700" b="1" spc="-1455" baseline="13888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800" spc="-250" dirty="0">
                <a:solidFill>
                  <a:srgbClr val="575757"/>
                </a:solidFill>
                <a:latin typeface="WenQuanYi Micro Hei"/>
                <a:cs typeface="WenQuanYi Micro Hei"/>
              </a:rPr>
              <a:t>2</a:t>
            </a:r>
            <a:r>
              <a:rPr sz="2800" spc="-105" dirty="0">
                <a:solidFill>
                  <a:srgbClr val="575757"/>
                </a:solidFill>
                <a:latin typeface="WenQuanYi Micro Hei"/>
                <a:cs typeface="WenQuanYi Micro Hei"/>
              </a:rPr>
              <a:t>.</a:t>
            </a:r>
            <a:r>
              <a:rPr sz="2800" dirty="0">
                <a:solidFill>
                  <a:srgbClr val="575757"/>
                </a:solidFill>
                <a:latin typeface="WenQuanYi Micro Hei"/>
                <a:cs typeface="WenQuanYi Micro Hei"/>
              </a:rPr>
              <a:t>	</a:t>
            </a:r>
            <a:r>
              <a:rPr sz="2800" spc="-5" dirty="0">
                <a:solidFill>
                  <a:srgbClr val="575757"/>
                </a:solidFill>
                <a:latin typeface="WenQuanYi Micro Hei"/>
                <a:cs typeface="WenQuanYi Micro Hei"/>
              </a:rPr>
              <a:t>家長可由</a:t>
            </a:r>
            <a:r>
              <a:rPr sz="2800" spc="10" dirty="0">
                <a:solidFill>
                  <a:srgbClr val="575757"/>
                </a:solidFill>
                <a:latin typeface="WenQuanYi Micro Hei"/>
                <a:cs typeface="WenQuanYi Micro Hei"/>
              </a:rPr>
              <a:t>i</a:t>
            </a:r>
            <a:r>
              <a:rPr sz="2800" spc="-180" dirty="0">
                <a:solidFill>
                  <a:srgbClr val="575757"/>
                </a:solidFill>
                <a:latin typeface="WenQuanYi Micro Hei"/>
                <a:cs typeface="WenQuanYi Micro Hei"/>
              </a:rPr>
              <a:t>O</a:t>
            </a:r>
            <a:r>
              <a:rPr sz="2800" spc="25" dirty="0">
                <a:solidFill>
                  <a:srgbClr val="575757"/>
                </a:solidFill>
                <a:latin typeface="WenQuanYi Micro Hei"/>
                <a:cs typeface="WenQuanYi Micro Hei"/>
              </a:rPr>
              <a:t>S</a:t>
            </a:r>
            <a:r>
              <a:rPr sz="2800" spc="-5" dirty="0">
                <a:solidFill>
                  <a:srgbClr val="575757"/>
                </a:solidFill>
                <a:latin typeface="WenQuanYi Micro Hei"/>
                <a:cs typeface="WenQuanYi Micro Hei"/>
              </a:rPr>
              <a:t>、</a:t>
            </a:r>
            <a:r>
              <a:rPr sz="2800" spc="260" dirty="0">
                <a:solidFill>
                  <a:srgbClr val="575757"/>
                </a:solidFill>
                <a:latin typeface="WenQuanYi Micro Hei"/>
                <a:cs typeface="WenQuanYi Micro Hei"/>
              </a:rPr>
              <a:t>A</a:t>
            </a:r>
            <a:r>
              <a:rPr sz="2800" spc="-275" dirty="0">
                <a:solidFill>
                  <a:srgbClr val="575757"/>
                </a:solidFill>
                <a:latin typeface="WenQuanYi Micro Hei"/>
                <a:cs typeface="WenQuanYi Micro Hei"/>
              </a:rPr>
              <a:t>n</a:t>
            </a:r>
            <a:r>
              <a:rPr sz="2800" spc="-260" dirty="0">
                <a:solidFill>
                  <a:srgbClr val="575757"/>
                </a:solidFill>
                <a:latin typeface="WenQuanYi Micro Hei"/>
                <a:cs typeface="WenQuanYi Micro Hei"/>
              </a:rPr>
              <a:t>d</a:t>
            </a:r>
            <a:r>
              <a:rPr sz="2800" spc="-250" dirty="0">
                <a:solidFill>
                  <a:srgbClr val="575757"/>
                </a:solidFill>
                <a:latin typeface="WenQuanYi Micro Hei"/>
                <a:cs typeface="WenQuanYi Micro Hei"/>
              </a:rPr>
              <a:t>r</a:t>
            </a:r>
            <a:r>
              <a:rPr sz="2800" spc="-295" dirty="0">
                <a:solidFill>
                  <a:srgbClr val="575757"/>
                </a:solidFill>
                <a:latin typeface="WenQuanYi Micro Hei"/>
                <a:cs typeface="WenQuanYi Micro Hei"/>
              </a:rPr>
              <a:t>o</a:t>
            </a:r>
            <a:r>
              <a:rPr sz="2800" spc="20" dirty="0">
                <a:solidFill>
                  <a:srgbClr val="575757"/>
                </a:solidFill>
                <a:latin typeface="WenQuanYi Micro Hei"/>
                <a:cs typeface="WenQuanYi Micro Hei"/>
              </a:rPr>
              <a:t>i</a:t>
            </a:r>
            <a:r>
              <a:rPr sz="2800" spc="-305" dirty="0">
                <a:solidFill>
                  <a:srgbClr val="575757"/>
                </a:solidFill>
                <a:latin typeface="WenQuanYi Micro Hei"/>
                <a:cs typeface="WenQuanYi Micro Hei"/>
              </a:rPr>
              <a:t>d</a:t>
            </a:r>
            <a:r>
              <a:rPr sz="2800" spc="-5" dirty="0">
                <a:solidFill>
                  <a:srgbClr val="575757"/>
                </a:solidFill>
                <a:latin typeface="WenQuanYi Micro Hei"/>
                <a:cs typeface="WenQuanYi Micro Hei"/>
              </a:rPr>
              <a:t>等</a:t>
            </a:r>
            <a:r>
              <a:rPr sz="2800" spc="65" dirty="0">
                <a:solidFill>
                  <a:srgbClr val="575757"/>
                </a:solidFill>
                <a:latin typeface="WenQuanYi Micro Hei"/>
                <a:cs typeface="WenQuanYi Micro Hei"/>
              </a:rPr>
              <a:t>AP</a:t>
            </a:r>
            <a:r>
              <a:rPr sz="2800" spc="-120" dirty="0">
                <a:solidFill>
                  <a:srgbClr val="575757"/>
                </a:solidFill>
                <a:latin typeface="WenQuanYi Micro Hei"/>
                <a:cs typeface="WenQuanYi Micro Hei"/>
              </a:rPr>
              <a:t>P</a:t>
            </a:r>
            <a:r>
              <a:rPr sz="2800" spc="-5" dirty="0">
                <a:solidFill>
                  <a:srgbClr val="575757"/>
                </a:solidFill>
                <a:latin typeface="WenQuanYi Micro Hei"/>
                <a:cs typeface="WenQuanYi Micro Hei"/>
              </a:rPr>
              <a:t>商 </a:t>
            </a:r>
            <a:r>
              <a:rPr sz="2800" spc="-5" dirty="0" err="1">
                <a:solidFill>
                  <a:srgbClr val="575757"/>
                </a:solidFill>
                <a:latin typeface="WenQuanYi Micro Hei"/>
                <a:cs typeface="WenQuanYi Micro Hei"/>
              </a:rPr>
              <a:t>店搜尋</a:t>
            </a:r>
            <a:r>
              <a:rPr sz="2800" spc="-5" dirty="0">
                <a:solidFill>
                  <a:srgbClr val="575757"/>
                </a:solidFill>
                <a:latin typeface="WenQuanYi Micro Hei"/>
                <a:cs typeface="WenQuanYi Micro Hei"/>
              </a:rPr>
              <a:t>「</a:t>
            </a:r>
            <a:r>
              <a:rPr lang="zh-TW" altLang="en-US" sz="2800" spc="-5" dirty="0">
                <a:solidFill>
                  <a:srgbClr val="5757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"/>
              </a:rPr>
              <a:t>金斗雲</a:t>
            </a:r>
            <a:r>
              <a:rPr sz="2800" spc="-5" dirty="0">
                <a:solidFill>
                  <a:srgbClr val="575757"/>
                </a:solidFill>
                <a:latin typeface="WenQuanYi Micro Hei"/>
                <a:cs typeface="WenQuanYi Micro Hei"/>
              </a:rPr>
              <a:t>」下載</a:t>
            </a:r>
            <a:endParaRPr sz="2800" dirty="0">
              <a:latin typeface="WenQuanYi Micro Hei"/>
              <a:cs typeface="WenQuanYi Micro He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47686" y="1499996"/>
            <a:ext cx="22631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72135" indent="-560070">
              <a:lnSpc>
                <a:spcPct val="100000"/>
              </a:lnSpc>
              <a:spcBef>
                <a:spcPts val="105"/>
              </a:spcBef>
              <a:buSzPct val="97727"/>
              <a:buFont typeface="Noto Sans CJK JP Black"/>
              <a:buChar char="●"/>
              <a:tabLst>
                <a:tab pos="572770" algn="l"/>
              </a:tabLst>
            </a:pPr>
            <a:r>
              <a:rPr sz="4400" dirty="0">
                <a:latin typeface="WenQuanYi Micro Hei"/>
                <a:cs typeface="WenQuanYi Micro Hei"/>
              </a:rPr>
              <a:t>家長版</a:t>
            </a:r>
            <a:endParaRPr sz="4400">
              <a:latin typeface="WenQuanYi Micro Hei"/>
              <a:cs typeface="WenQuanYi Micro Hei"/>
            </a:endParaRP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48A40D82-69C9-E48A-25FA-ADF275966A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61" y="1068069"/>
            <a:ext cx="2886202" cy="2886202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6E922A23-7A4E-5C03-FD59-497108C1D6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1497" y="1283335"/>
            <a:ext cx="1905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7116981" y="1219200"/>
            <a:ext cx="2421091" cy="50317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11"/>
          <p:cNvSpPr/>
          <p:nvPr/>
        </p:nvSpPr>
        <p:spPr>
          <a:xfrm>
            <a:off x="0" y="1008888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41C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2"/>
          <p:cNvSpPr/>
          <p:nvPr/>
        </p:nvSpPr>
        <p:spPr>
          <a:xfrm>
            <a:off x="0" y="777240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3"/>
          <p:cNvSpPr/>
          <p:nvPr/>
        </p:nvSpPr>
        <p:spPr>
          <a:xfrm>
            <a:off x="0" y="545591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4"/>
          <p:cNvSpPr/>
          <p:nvPr/>
        </p:nvSpPr>
        <p:spPr>
          <a:xfrm>
            <a:off x="0" y="312420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FFA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5"/>
          <p:cNvSpPr txBox="1">
            <a:spLocks/>
          </p:cNvSpPr>
          <p:nvPr/>
        </p:nvSpPr>
        <p:spPr>
          <a:xfrm>
            <a:off x="867562" y="368300"/>
            <a:ext cx="30734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WenQuanYi Micro Hei"/>
                <a:ea typeface="+mj-ea"/>
                <a:cs typeface="WenQuanYi Micro He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zh-TW" altLang="en-US" kern="0" dirty="0">
                <a:solidFill>
                  <a:srgbClr val="393838"/>
                </a:solidFill>
              </a:rPr>
              <a:t>電子問卷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52298"/>
            <a:ext cx="1052513" cy="866775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4318000" y="1231773"/>
            <a:ext cx="2667000" cy="4932488"/>
            <a:chOff x="4267200" y="955675"/>
            <a:chExt cx="2809299" cy="5323458"/>
          </a:xfrm>
        </p:grpSpPr>
        <p:sp>
          <p:nvSpPr>
            <p:cNvPr id="12" name="object 2"/>
            <p:cNvSpPr/>
            <p:nvPr/>
          </p:nvSpPr>
          <p:spPr>
            <a:xfrm>
              <a:off x="4267200" y="955675"/>
              <a:ext cx="2809299" cy="53234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9600" y="1371600"/>
              <a:ext cx="2514600" cy="4482409"/>
            </a:xfrm>
            <a:prstGeom prst="rect">
              <a:avLst/>
            </a:prstGeom>
          </p:spPr>
        </p:pic>
      </p:grpSp>
      <p:pic>
        <p:nvPicPr>
          <p:cNvPr id="15" name="圖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3600" y="1610712"/>
            <a:ext cx="2209800" cy="4301159"/>
          </a:xfrm>
          <a:prstGeom prst="rect">
            <a:avLst/>
          </a:prstGeom>
        </p:spPr>
      </p:pic>
      <p:sp>
        <p:nvSpPr>
          <p:cNvPr id="17" name="object 2"/>
          <p:cNvSpPr/>
          <p:nvPr/>
        </p:nvSpPr>
        <p:spPr>
          <a:xfrm>
            <a:off x="9618509" y="1177868"/>
            <a:ext cx="2421091" cy="50317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8200" y="1598012"/>
            <a:ext cx="2237104" cy="4313859"/>
          </a:xfrm>
          <a:prstGeom prst="rect">
            <a:avLst/>
          </a:prstGeom>
        </p:spPr>
      </p:pic>
      <p:sp>
        <p:nvSpPr>
          <p:cNvPr id="20" name="object 19"/>
          <p:cNvSpPr/>
          <p:nvPr/>
        </p:nvSpPr>
        <p:spPr>
          <a:xfrm>
            <a:off x="190414" y="3352800"/>
            <a:ext cx="3314786" cy="2194560"/>
          </a:xfrm>
          <a:custGeom>
            <a:avLst/>
            <a:gdLst/>
            <a:ahLst/>
            <a:cxnLst/>
            <a:rect l="l" t="t" r="r" b="b"/>
            <a:pathLst>
              <a:path w="4570730" h="2194560">
                <a:moveTo>
                  <a:pt x="4570222" y="0"/>
                </a:moveTo>
                <a:lnTo>
                  <a:pt x="0" y="0"/>
                </a:lnTo>
                <a:lnTo>
                  <a:pt x="0" y="2194560"/>
                </a:lnTo>
                <a:lnTo>
                  <a:pt x="4570222" y="2194560"/>
                </a:lnTo>
                <a:lnTo>
                  <a:pt x="4570222" y="0"/>
                </a:lnTo>
                <a:close/>
              </a:path>
            </a:pathLst>
          </a:custGeom>
          <a:solidFill>
            <a:srgbClr val="E0EE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1"/>
          <p:cNvSpPr txBox="1"/>
          <p:nvPr/>
        </p:nvSpPr>
        <p:spPr>
          <a:xfrm>
            <a:off x="244364" y="3266084"/>
            <a:ext cx="3413236" cy="1580561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45"/>
              </a:spcBef>
              <a:tabLst>
                <a:tab pos="553085" algn="l"/>
              </a:tabLst>
            </a:pP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1. </a:t>
            </a:r>
            <a:r>
              <a:rPr sz="2800" spc="-20" dirty="0" err="1">
                <a:solidFill>
                  <a:srgbClr val="575757"/>
                </a:solidFill>
                <a:latin typeface="WenQuanYi Micro Hei"/>
                <a:cs typeface="WenQuanYi Micro Hei"/>
              </a:rPr>
              <a:t>瀏覽</a:t>
            </a:r>
            <a:r>
              <a:rPr lang="zh-TW" altLang="en-US" sz="2800" spc="-20" dirty="0">
                <a:solidFill>
                  <a:srgbClr val="00C056"/>
                </a:solidFill>
                <a:latin typeface="WenQuanYi Micro Hei"/>
                <a:cs typeface="WenQuanYi Micro Hei"/>
              </a:rPr>
              <a:t>電子問卷</a:t>
            </a:r>
            <a:endParaRPr sz="2800" dirty="0">
              <a:latin typeface="WenQuanYi Micro Hei"/>
              <a:cs typeface="WenQuanYi Micro Hei"/>
            </a:endParaRPr>
          </a:p>
          <a:p>
            <a:pPr marL="38100">
              <a:lnSpc>
                <a:spcPct val="100000"/>
              </a:lnSpc>
              <a:spcBef>
                <a:spcPts val="740"/>
              </a:spcBef>
              <a:tabLst>
                <a:tab pos="553085" algn="l"/>
              </a:tabLst>
            </a:pPr>
            <a:r>
              <a:rPr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2</a:t>
            </a:r>
            <a:r>
              <a:rPr lang="en-US" altLang="zh-TW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. </a:t>
            </a:r>
            <a:r>
              <a:rPr lang="zh-TW" altLang="en-US" sz="2800" spc="-5" dirty="0">
                <a:solidFill>
                  <a:srgbClr val="575757"/>
                </a:solidFill>
                <a:latin typeface="WenQuanYi Micro Hei"/>
                <a:cs typeface="WenQuanYi Micro Hei"/>
              </a:rPr>
              <a:t>填寫</a:t>
            </a:r>
            <a:r>
              <a:rPr lang="zh-TW" altLang="en-US" sz="2800" spc="-20" dirty="0">
                <a:solidFill>
                  <a:srgbClr val="00C056"/>
                </a:solidFill>
                <a:latin typeface="WenQuanYi Micro Hei"/>
                <a:cs typeface="WenQuanYi Micro Hei"/>
              </a:rPr>
              <a:t>電子問卷</a:t>
            </a:r>
            <a:endParaRPr sz="2800" spc="-20" dirty="0">
              <a:solidFill>
                <a:srgbClr val="00C056"/>
              </a:solidFill>
              <a:latin typeface="WenQuanYi Micro Hei"/>
              <a:cs typeface="WenQuanYi Micro Hei"/>
            </a:endParaRPr>
          </a:p>
          <a:p>
            <a:pPr marL="38100">
              <a:lnSpc>
                <a:spcPct val="100000"/>
              </a:lnSpc>
              <a:spcBef>
                <a:spcPts val="735"/>
              </a:spcBef>
              <a:tabLst>
                <a:tab pos="553085" algn="l"/>
              </a:tabLst>
            </a:pPr>
            <a:r>
              <a:rPr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3</a:t>
            </a:r>
            <a:r>
              <a:rPr lang="en-US" altLang="zh-TW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. </a:t>
            </a:r>
            <a:r>
              <a:rPr lang="zh-TW" altLang="en-US" sz="2800" spc="-5" dirty="0">
                <a:solidFill>
                  <a:srgbClr val="575757"/>
                </a:solidFill>
                <a:latin typeface="WenQuanYi Micro Hei"/>
                <a:cs typeface="WenQuanYi Micro Hei"/>
              </a:rPr>
              <a:t>送出問卷</a:t>
            </a:r>
            <a:endParaRPr sz="2800" spc="-5" dirty="0">
              <a:solidFill>
                <a:srgbClr val="575757"/>
              </a:solidFill>
              <a:latin typeface="WenQuanYi Micro Hei"/>
              <a:cs typeface="WenQuanYi Micro Hei"/>
            </a:endParaRPr>
          </a:p>
        </p:txBody>
      </p:sp>
    </p:spTree>
    <p:extLst>
      <p:ext uri="{BB962C8B-B14F-4D97-AF65-F5344CB8AC3E}">
        <p14:creationId xmlns:p14="http://schemas.microsoft.com/office/powerpoint/2010/main" val="3192770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1"/>
          <p:cNvSpPr/>
          <p:nvPr/>
        </p:nvSpPr>
        <p:spPr>
          <a:xfrm>
            <a:off x="0" y="1008888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41C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2"/>
          <p:cNvSpPr/>
          <p:nvPr/>
        </p:nvSpPr>
        <p:spPr>
          <a:xfrm>
            <a:off x="0" y="777240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3"/>
          <p:cNvSpPr/>
          <p:nvPr/>
        </p:nvSpPr>
        <p:spPr>
          <a:xfrm>
            <a:off x="0" y="545591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4"/>
          <p:cNvSpPr/>
          <p:nvPr/>
        </p:nvSpPr>
        <p:spPr>
          <a:xfrm>
            <a:off x="0" y="312420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FFA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5"/>
          <p:cNvSpPr txBox="1">
            <a:spLocks/>
          </p:cNvSpPr>
          <p:nvPr/>
        </p:nvSpPr>
        <p:spPr>
          <a:xfrm>
            <a:off x="867562" y="368300"/>
            <a:ext cx="30734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WenQuanYi Micro Hei"/>
                <a:ea typeface="+mj-ea"/>
                <a:cs typeface="WenQuanYi Micro He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zh-TW" altLang="en-US" kern="0" dirty="0">
                <a:solidFill>
                  <a:srgbClr val="393838"/>
                </a:solidFill>
              </a:rPr>
              <a:t>成績查詢</a:t>
            </a:r>
          </a:p>
        </p:txBody>
      </p:sp>
      <p:sp>
        <p:nvSpPr>
          <p:cNvPr id="20" name="object 19"/>
          <p:cNvSpPr/>
          <p:nvPr/>
        </p:nvSpPr>
        <p:spPr>
          <a:xfrm>
            <a:off x="120539" y="3200400"/>
            <a:ext cx="3314786" cy="2194560"/>
          </a:xfrm>
          <a:custGeom>
            <a:avLst/>
            <a:gdLst/>
            <a:ahLst/>
            <a:cxnLst/>
            <a:rect l="l" t="t" r="r" b="b"/>
            <a:pathLst>
              <a:path w="4570730" h="2194560">
                <a:moveTo>
                  <a:pt x="4570222" y="0"/>
                </a:moveTo>
                <a:lnTo>
                  <a:pt x="0" y="0"/>
                </a:lnTo>
                <a:lnTo>
                  <a:pt x="0" y="2194560"/>
                </a:lnTo>
                <a:lnTo>
                  <a:pt x="4570222" y="2194560"/>
                </a:lnTo>
                <a:lnTo>
                  <a:pt x="4570222" y="0"/>
                </a:lnTo>
                <a:close/>
              </a:path>
            </a:pathLst>
          </a:custGeom>
          <a:solidFill>
            <a:srgbClr val="E0EE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1"/>
          <p:cNvSpPr txBox="1"/>
          <p:nvPr/>
        </p:nvSpPr>
        <p:spPr>
          <a:xfrm>
            <a:off x="244364" y="3266084"/>
            <a:ext cx="3413236" cy="2101216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45"/>
              </a:spcBef>
              <a:tabLst>
                <a:tab pos="553085" algn="l"/>
              </a:tabLst>
            </a:pP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1. </a:t>
            </a:r>
            <a:r>
              <a:rPr sz="2800" spc="-20" dirty="0" err="1">
                <a:solidFill>
                  <a:srgbClr val="5757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"/>
              </a:rPr>
              <a:t>瀏覽</a:t>
            </a:r>
            <a:r>
              <a:rPr lang="zh-TW" altLang="en-US" sz="2800" spc="-20" dirty="0">
                <a:solidFill>
                  <a:srgbClr val="00C05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"/>
              </a:rPr>
              <a:t>各學期成績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  <a:cs typeface="WenQuanYi Micro Hei"/>
            </a:endParaRPr>
          </a:p>
          <a:p>
            <a:pPr marL="38100">
              <a:lnSpc>
                <a:spcPct val="100000"/>
              </a:lnSpc>
              <a:spcBef>
                <a:spcPts val="740"/>
              </a:spcBef>
              <a:tabLst>
                <a:tab pos="553085" algn="l"/>
              </a:tabLst>
            </a:pPr>
            <a:r>
              <a:rPr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2</a:t>
            </a:r>
            <a:r>
              <a:rPr lang="en-US" altLang="zh-TW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 . </a:t>
            </a:r>
            <a:r>
              <a:rPr lang="zh-TW" altLang="en-US" sz="2800" spc="-20" dirty="0">
                <a:solidFill>
                  <a:srgbClr val="5757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r>
              <a:rPr lang="zh-TW" altLang="en-US" sz="2800" spc="-20" dirty="0">
                <a:solidFill>
                  <a:srgbClr val="00C05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階段成績</a:t>
            </a:r>
            <a:endParaRPr sz="2800" spc="-20" dirty="0">
              <a:solidFill>
                <a:srgbClr val="00C05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WenQuanYi Micro Hei"/>
            </a:endParaRPr>
          </a:p>
          <a:p>
            <a:pPr marL="38100">
              <a:lnSpc>
                <a:spcPct val="100000"/>
              </a:lnSpc>
              <a:spcBef>
                <a:spcPts val="735"/>
              </a:spcBef>
              <a:tabLst>
                <a:tab pos="553085" algn="l"/>
              </a:tabLst>
            </a:pPr>
            <a:r>
              <a:rPr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3</a:t>
            </a:r>
            <a:r>
              <a:rPr lang="en-US" altLang="zh-TW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 . </a:t>
            </a:r>
            <a:r>
              <a:rPr lang="zh-TW" altLang="en-US" sz="2800" spc="-20" dirty="0">
                <a:solidFill>
                  <a:srgbClr val="5757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查看</a:t>
            </a:r>
            <a:r>
              <a:rPr lang="zh-TW" altLang="en-US" sz="2800" spc="-20" dirty="0">
                <a:solidFill>
                  <a:srgbClr val="00C05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成績落點</a:t>
            </a:r>
            <a:endParaRPr lang="en-US" altLang="zh-TW" sz="2800" spc="-20" dirty="0">
              <a:solidFill>
                <a:srgbClr val="00C05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8100">
              <a:lnSpc>
                <a:spcPct val="100000"/>
              </a:lnSpc>
              <a:spcBef>
                <a:spcPts val="735"/>
              </a:spcBef>
              <a:tabLst>
                <a:tab pos="553085" algn="l"/>
              </a:tabLst>
            </a:pP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4.  </a:t>
            </a:r>
            <a:r>
              <a:rPr lang="zh-TW" altLang="en-US" sz="2800" spc="-20" dirty="0">
                <a:solidFill>
                  <a:srgbClr val="5757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下載</a:t>
            </a:r>
            <a:r>
              <a:rPr lang="zh-TW" altLang="en-US" sz="2800" spc="-20" dirty="0">
                <a:solidFill>
                  <a:srgbClr val="00C05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線上成績單</a:t>
            </a:r>
            <a:endParaRPr sz="2800" spc="-20" dirty="0">
              <a:solidFill>
                <a:srgbClr val="00C05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30B74BF-A035-CF40-270D-190DFBDD1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127" y="148164"/>
            <a:ext cx="1152460" cy="1076751"/>
          </a:xfrm>
          <a:prstGeom prst="rect">
            <a:avLst/>
          </a:prstGeom>
        </p:spPr>
      </p:pic>
      <p:grpSp>
        <p:nvGrpSpPr>
          <p:cNvPr id="19" name="群組 18">
            <a:extLst>
              <a:ext uri="{FF2B5EF4-FFF2-40B4-BE49-F238E27FC236}">
                <a16:creationId xmlns:a16="http://schemas.microsoft.com/office/drawing/2014/main" id="{FC462474-A336-D21F-27F1-EFB3A15BC348}"/>
              </a:ext>
            </a:extLst>
          </p:cNvPr>
          <p:cNvGrpSpPr/>
          <p:nvPr/>
        </p:nvGrpSpPr>
        <p:grpSpPr>
          <a:xfrm>
            <a:off x="3823349" y="1215898"/>
            <a:ext cx="2667000" cy="5482327"/>
            <a:chOff x="4191000" y="1227509"/>
            <a:chExt cx="2667000" cy="5482327"/>
          </a:xfrm>
        </p:grpSpPr>
        <p:sp>
          <p:nvSpPr>
            <p:cNvPr id="12" name="object 2"/>
            <p:cNvSpPr/>
            <p:nvPr/>
          </p:nvSpPr>
          <p:spPr>
            <a:xfrm>
              <a:off x="4191000" y="1227509"/>
              <a:ext cx="2667000" cy="54823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8843DD92-947C-118B-2FB9-224B96F7A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49648" y="1694164"/>
              <a:ext cx="2384527" cy="4724400"/>
            </a:xfrm>
            <a:prstGeom prst="rect">
              <a:avLst/>
            </a:prstGeom>
          </p:spPr>
        </p:pic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106E524F-8DE4-E35C-D203-D6BCC7B3F732}"/>
              </a:ext>
            </a:extLst>
          </p:cNvPr>
          <p:cNvGrpSpPr/>
          <p:nvPr/>
        </p:nvGrpSpPr>
        <p:grpSpPr>
          <a:xfrm>
            <a:off x="6656098" y="1196119"/>
            <a:ext cx="2667000" cy="5470782"/>
            <a:chOff x="7183284" y="1239054"/>
            <a:chExt cx="2667000" cy="5470782"/>
          </a:xfrm>
        </p:grpSpPr>
        <p:sp>
          <p:nvSpPr>
            <p:cNvPr id="17" name="object 2"/>
            <p:cNvSpPr/>
            <p:nvPr/>
          </p:nvSpPr>
          <p:spPr>
            <a:xfrm>
              <a:off x="7183284" y="1239054"/>
              <a:ext cx="2667000" cy="547078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2170FCD1-108E-540D-E199-FB15A7259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28611" y="1694164"/>
              <a:ext cx="2424989" cy="4724400"/>
            </a:xfrm>
            <a:prstGeom prst="rect">
              <a:avLst/>
            </a:prstGeom>
          </p:spPr>
        </p:pic>
      </p:grpSp>
      <p:pic>
        <p:nvPicPr>
          <p:cNvPr id="31" name="圖片 30">
            <a:extLst>
              <a:ext uri="{FF2B5EF4-FFF2-40B4-BE49-F238E27FC236}">
                <a16:creationId xmlns:a16="http://schemas.microsoft.com/office/drawing/2014/main" id="{F8AE8CBA-84CB-1882-C65F-07632C63CC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1201" y="1597885"/>
            <a:ext cx="2470260" cy="4648200"/>
          </a:xfrm>
          <a:prstGeom prst="rect">
            <a:avLst/>
          </a:prstGeom>
        </p:spPr>
      </p:pic>
      <p:sp>
        <p:nvSpPr>
          <p:cNvPr id="26" name="object 2">
            <a:extLst>
              <a:ext uri="{FF2B5EF4-FFF2-40B4-BE49-F238E27FC236}">
                <a16:creationId xmlns:a16="http://schemas.microsoft.com/office/drawing/2014/main" id="{6A586FF2-FF0B-A511-331C-0FFA4BFD7416}"/>
              </a:ext>
            </a:extLst>
          </p:cNvPr>
          <p:cNvSpPr/>
          <p:nvPr/>
        </p:nvSpPr>
        <p:spPr>
          <a:xfrm>
            <a:off x="9488847" y="1186594"/>
            <a:ext cx="2667000" cy="54707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34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1"/>
          <p:cNvSpPr/>
          <p:nvPr/>
        </p:nvSpPr>
        <p:spPr>
          <a:xfrm>
            <a:off x="0" y="1008888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41C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2"/>
          <p:cNvSpPr/>
          <p:nvPr/>
        </p:nvSpPr>
        <p:spPr>
          <a:xfrm>
            <a:off x="0" y="777240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3"/>
          <p:cNvSpPr/>
          <p:nvPr/>
        </p:nvSpPr>
        <p:spPr>
          <a:xfrm>
            <a:off x="0" y="545591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4"/>
          <p:cNvSpPr/>
          <p:nvPr/>
        </p:nvSpPr>
        <p:spPr>
          <a:xfrm>
            <a:off x="0" y="312420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FFA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5"/>
          <p:cNvSpPr txBox="1">
            <a:spLocks/>
          </p:cNvSpPr>
          <p:nvPr/>
        </p:nvSpPr>
        <p:spPr>
          <a:xfrm>
            <a:off x="867562" y="368300"/>
            <a:ext cx="30734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WenQuanYi Micro Hei"/>
                <a:ea typeface="+mj-ea"/>
                <a:cs typeface="WenQuanYi Micro He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zh-TW" altLang="en-US" kern="0" dirty="0">
                <a:solidFill>
                  <a:srgbClr val="3938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我的圖書館</a:t>
            </a:r>
          </a:p>
        </p:txBody>
      </p:sp>
      <p:sp>
        <p:nvSpPr>
          <p:cNvPr id="20" name="object 19"/>
          <p:cNvSpPr/>
          <p:nvPr/>
        </p:nvSpPr>
        <p:spPr>
          <a:xfrm>
            <a:off x="1647137" y="2592846"/>
            <a:ext cx="3314786" cy="2194560"/>
          </a:xfrm>
          <a:custGeom>
            <a:avLst/>
            <a:gdLst/>
            <a:ahLst/>
            <a:cxnLst/>
            <a:rect l="l" t="t" r="r" b="b"/>
            <a:pathLst>
              <a:path w="4570730" h="2194560">
                <a:moveTo>
                  <a:pt x="4570222" y="0"/>
                </a:moveTo>
                <a:lnTo>
                  <a:pt x="0" y="0"/>
                </a:lnTo>
                <a:lnTo>
                  <a:pt x="0" y="2194560"/>
                </a:lnTo>
                <a:lnTo>
                  <a:pt x="4570222" y="2194560"/>
                </a:lnTo>
                <a:lnTo>
                  <a:pt x="4570222" y="0"/>
                </a:lnTo>
                <a:close/>
              </a:path>
            </a:pathLst>
          </a:custGeom>
          <a:solidFill>
            <a:srgbClr val="E0EED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1"/>
          <p:cNvSpPr txBox="1"/>
          <p:nvPr/>
        </p:nvSpPr>
        <p:spPr>
          <a:xfrm>
            <a:off x="1981156" y="2892635"/>
            <a:ext cx="2646748" cy="1072730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45"/>
              </a:spcBef>
              <a:tabLst>
                <a:tab pos="553085" algn="l"/>
              </a:tabLst>
            </a:pP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1. </a:t>
            </a:r>
            <a:r>
              <a:rPr sz="2800" spc="-20" dirty="0" err="1">
                <a:solidFill>
                  <a:srgbClr val="5757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"/>
              </a:rPr>
              <a:t>瀏覽</a:t>
            </a:r>
            <a:r>
              <a:rPr lang="zh-TW" altLang="en-US" sz="2800" spc="-20" dirty="0">
                <a:solidFill>
                  <a:srgbClr val="00C05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"/>
              </a:rPr>
              <a:t>借閱紀錄</a:t>
            </a:r>
            <a:endParaRPr lang="en-US" altLang="zh-TW" sz="2800" spc="-20" dirty="0">
              <a:solidFill>
                <a:srgbClr val="00C05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WenQuanYi Micro Hei"/>
            </a:endParaRPr>
          </a:p>
          <a:p>
            <a:pPr marL="38100">
              <a:lnSpc>
                <a:spcPct val="100000"/>
              </a:lnSpc>
              <a:spcBef>
                <a:spcPts val="845"/>
              </a:spcBef>
              <a:tabLst>
                <a:tab pos="553085" algn="l"/>
              </a:tabLst>
            </a:pPr>
            <a:r>
              <a:rPr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2</a:t>
            </a:r>
            <a:r>
              <a:rPr lang="en-US" altLang="zh-TW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 . </a:t>
            </a:r>
            <a:r>
              <a:rPr lang="zh-TW" altLang="en-US" sz="2800" spc="-20" dirty="0">
                <a:solidFill>
                  <a:srgbClr val="5757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r>
              <a:rPr lang="zh-TW" altLang="en-US" sz="2800" spc="-20" dirty="0">
                <a:solidFill>
                  <a:srgbClr val="00C05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目前借閱</a:t>
            </a:r>
            <a:endParaRPr sz="2800" spc="-20" dirty="0">
              <a:solidFill>
                <a:srgbClr val="00C05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WenQuanYi Micro Hei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7FB1E26-4440-EDA2-4C4E-DCF2C8623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962" y="121548"/>
            <a:ext cx="1199829" cy="102652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4CFBC810-7D6F-3DB1-7F36-B284A5381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593" y="503681"/>
            <a:ext cx="3029678" cy="6067729"/>
          </a:xfrm>
          <a:prstGeom prst="rect">
            <a:avLst/>
          </a:prstGeom>
        </p:spPr>
      </p:pic>
      <p:sp>
        <p:nvSpPr>
          <p:cNvPr id="26" name="object 2">
            <a:extLst>
              <a:ext uri="{FF2B5EF4-FFF2-40B4-BE49-F238E27FC236}">
                <a16:creationId xmlns:a16="http://schemas.microsoft.com/office/drawing/2014/main" id="{6A586FF2-FF0B-A511-331C-0FFA4BFD7416}"/>
              </a:ext>
            </a:extLst>
          </p:cNvPr>
          <p:cNvSpPr/>
          <p:nvPr/>
        </p:nvSpPr>
        <p:spPr>
          <a:xfrm>
            <a:off x="6508725" y="0"/>
            <a:ext cx="3335555" cy="6781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8716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686800" y="6246877"/>
              <a:ext cx="139700" cy="610870"/>
            </a:xfrm>
            <a:custGeom>
              <a:avLst/>
              <a:gdLst/>
              <a:ahLst/>
              <a:cxnLst/>
              <a:rect l="l" t="t" r="r" b="b"/>
              <a:pathLst>
                <a:path w="139700" h="610870">
                  <a:moveTo>
                    <a:pt x="0" y="610743"/>
                  </a:moveTo>
                  <a:lnTo>
                    <a:pt x="139700" y="610743"/>
                  </a:lnTo>
                  <a:lnTo>
                    <a:pt x="139700" y="0"/>
                  </a:lnTo>
                  <a:lnTo>
                    <a:pt x="0" y="0"/>
                  </a:lnTo>
                  <a:lnTo>
                    <a:pt x="0" y="61074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872228" y="6246877"/>
            <a:ext cx="1228725" cy="610870"/>
          </a:xfrm>
          <a:prstGeom prst="rect">
            <a:avLst/>
          </a:prstGeom>
          <a:solidFill>
            <a:srgbClr val="EB7B2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70"/>
              </a:lnSpc>
            </a:pPr>
            <a:r>
              <a:rPr sz="4800" dirty="0">
                <a:solidFill>
                  <a:srgbClr val="FFFFFF"/>
                </a:solidFill>
                <a:latin typeface="WenQuanYi Micro Hei"/>
                <a:cs typeface="WenQuanYi Micro Hei"/>
              </a:rPr>
              <a:t>結束</a:t>
            </a:r>
            <a:endParaRPr sz="4800">
              <a:latin typeface="WenQuanYi Micro Hei"/>
              <a:cs typeface="WenQuanYi Micro He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64991" y="6246877"/>
            <a:ext cx="1507490" cy="610870"/>
          </a:xfrm>
          <a:prstGeom prst="rect">
            <a:avLst/>
          </a:prstGeom>
          <a:solidFill>
            <a:srgbClr val="4470C4"/>
          </a:solidFill>
        </p:spPr>
        <p:txBody>
          <a:bodyPr vert="horz" wrap="square" lIns="0" tIns="0" rIns="0" bIns="0" rtlCol="0">
            <a:spAutoFit/>
          </a:bodyPr>
          <a:lstStyle/>
          <a:p>
            <a:pPr marL="273050">
              <a:lnSpc>
                <a:spcPts val="3670"/>
              </a:lnSpc>
            </a:pPr>
            <a:r>
              <a:rPr sz="4800" dirty="0">
                <a:solidFill>
                  <a:srgbClr val="FFFFFF"/>
                </a:solidFill>
                <a:latin typeface="WenQuanYi Micro Hei"/>
                <a:cs typeface="WenQuanYi Micro Hei"/>
              </a:rPr>
              <a:t>說明</a:t>
            </a:r>
            <a:endParaRPr sz="4800">
              <a:latin typeface="WenQuanYi Micro Hei"/>
              <a:cs typeface="WenQuanYi Micro He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00571" y="6246877"/>
            <a:ext cx="2586355" cy="610870"/>
          </a:xfrm>
          <a:prstGeom prst="rect">
            <a:avLst/>
          </a:prstGeom>
          <a:solidFill>
            <a:srgbClr val="A3A3A3"/>
          </a:solidFill>
        </p:spPr>
        <p:txBody>
          <a:bodyPr vert="horz" wrap="square" lIns="0" tIns="0" rIns="0" bIns="0" rtlCol="0">
            <a:spAutoFit/>
          </a:bodyPr>
          <a:lstStyle/>
          <a:p>
            <a:pPr marL="128270">
              <a:lnSpc>
                <a:spcPts val="3670"/>
              </a:lnSpc>
            </a:pPr>
            <a:r>
              <a:rPr dirty="0"/>
              <a:t>謝</a:t>
            </a:r>
            <a:r>
              <a:rPr spc="-5" dirty="0"/>
              <a:t>謝</a:t>
            </a:r>
            <a:r>
              <a:rPr dirty="0"/>
              <a:t>大家</a:t>
            </a:r>
          </a:p>
        </p:txBody>
      </p:sp>
      <p:sp>
        <p:nvSpPr>
          <p:cNvPr id="8" name="object 8"/>
          <p:cNvSpPr/>
          <p:nvPr/>
        </p:nvSpPr>
        <p:spPr>
          <a:xfrm>
            <a:off x="9977628" y="451104"/>
            <a:ext cx="1790700" cy="987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5735" y="2390978"/>
            <a:ext cx="763397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0" spc="-20" dirty="0">
                <a:solidFill>
                  <a:srgbClr val="393939"/>
                </a:solidFill>
              </a:rPr>
              <a:t>登入介面說明</a:t>
            </a:r>
            <a:endParaRPr sz="10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8888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41C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77240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45591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12420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FFA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67562" y="330200"/>
            <a:ext cx="36830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93838"/>
                </a:solidFill>
              </a:rPr>
              <a:t>登入介面說明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7562" y="2191016"/>
            <a:ext cx="5351145" cy="1974258"/>
          </a:xfrm>
          <a:prstGeom prst="rect">
            <a:avLst/>
          </a:prstGeom>
        </p:spPr>
        <p:txBody>
          <a:bodyPr vert="horz" wrap="square" lIns="0" tIns="215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95"/>
              </a:spcBef>
              <a:tabLst>
                <a:tab pos="2541270" algn="l"/>
              </a:tabLst>
            </a:pPr>
            <a:r>
              <a:rPr lang="zh-TW" altLang="en-US" sz="4400" spc="-335" dirty="0">
                <a:solidFill>
                  <a:srgbClr val="2D539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"/>
              </a:rPr>
              <a:t>金斗雲</a:t>
            </a:r>
            <a:r>
              <a:rPr lang="en-US" altLang="zh-TW" sz="4400" spc="-335" dirty="0">
                <a:solidFill>
                  <a:srgbClr val="2D539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"/>
              </a:rPr>
              <a:t>-</a:t>
            </a:r>
            <a:r>
              <a:rPr lang="zh-TW" altLang="en-US" sz="4400" spc="-335" dirty="0">
                <a:solidFill>
                  <a:srgbClr val="2D539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"/>
              </a:rPr>
              <a:t>智慧校園</a:t>
            </a:r>
            <a:endParaRPr lang="en-US" altLang="zh-TW" sz="4400" spc="-335" dirty="0">
              <a:solidFill>
                <a:srgbClr val="2D539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WenQuanYi Micro Hei"/>
            </a:endParaRPr>
          </a:p>
          <a:p>
            <a:pPr marL="12700">
              <a:lnSpc>
                <a:spcPct val="100000"/>
              </a:lnSpc>
              <a:spcBef>
                <a:spcPts val="1695"/>
              </a:spcBef>
              <a:tabLst>
                <a:tab pos="2541270" algn="l"/>
              </a:tabLst>
            </a:pPr>
            <a:r>
              <a:rPr sz="2800" spc="-10" dirty="0" err="1">
                <a:solidFill>
                  <a:srgbClr val="766F6F"/>
                </a:solidFill>
                <a:latin typeface="WenQuanYi Micro Hei"/>
                <a:cs typeface="WenQuanYi Micro Hei"/>
              </a:rPr>
              <a:t>是一款家長</a:t>
            </a:r>
            <a:r>
              <a:rPr sz="2800" spc="-5" dirty="0" err="1">
                <a:solidFill>
                  <a:srgbClr val="766F6F"/>
                </a:solidFill>
                <a:latin typeface="WenQuanYi Micro Hei"/>
                <a:cs typeface="WenQuanYi Micro Hei"/>
              </a:rPr>
              <a:t>、</a:t>
            </a:r>
            <a:r>
              <a:rPr sz="2800" spc="-10" dirty="0" err="1">
                <a:solidFill>
                  <a:srgbClr val="766F6F"/>
                </a:solidFill>
                <a:latin typeface="WenQuanYi Micro Hei"/>
                <a:cs typeface="WenQuanYi Micro Hei"/>
              </a:rPr>
              <a:t>老師、學生</a:t>
            </a:r>
            <a:r>
              <a:rPr sz="2800" spc="-10" dirty="0">
                <a:solidFill>
                  <a:srgbClr val="766F6F"/>
                </a:solidFill>
                <a:latin typeface="WenQuanYi Micro Hei"/>
                <a:cs typeface="WenQuanYi Micro Hei"/>
              </a:rPr>
              <a:t>  </a:t>
            </a:r>
            <a:r>
              <a:rPr sz="2800" spc="-165" dirty="0">
                <a:solidFill>
                  <a:srgbClr val="766F6F"/>
                </a:solidFill>
                <a:latin typeface="WenQuanYi Micro Hei"/>
                <a:cs typeface="WenQuanYi Micro Hei"/>
              </a:rPr>
              <a:t>3</a:t>
            </a:r>
            <a:r>
              <a:rPr sz="2800" spc="-5" dirty="0">
                <a:solidFill>
                  <a:srgbClr val="766F6F"/>
                </a:solidFill>
                <a:latin typeface="WenQuanYi Micro Hei"/>
                <a:cs typeface="WenQuanYi Micro Hei"/>
              </a:rPr>
              <a:t>方通</a:t>
            </a:r>
            <a:r>
              <a:rPr sz="2800" spc="-10" dirty="0">
                <a:solidFill>
                  <a:srgbClr val="766F6F"/>
                </a:solidFill>
                <a:latin typeface="WenQuanYi Micro Hei"/>
                <a:cs typeface="WenQuanYi Micro Hei"/>
              </a:rPr>
              <a:t>用</a:t>
            </a:r>
            <a:r>
              <a:rPr sz="2800" spc="-5" dirty="0">
                <a:solidFill>
                  <a:srgbClr val="766F6F"/>
                </a:solidFill>
                <a:latin typeface="WenQuanYi Micro Hei"/>
                <a:cs typeface="WenQuanYi Micro Hei"/>
              </a:rPr>
              <a:t>的</a:t>
            </a:r>
            <a:r>
              <a:rPr sz="2800" spc="-60" dirty="0">
                <a:solidFill>
                  <a:srgbClr val="766F6F"/>
                </a:solidFill>
                <a:latin typeface="WenQuanYi Micro Hei"/>
                <a:cs typeface="WenQuanYi Micro Hei"/>
              </a:rPr>
              <a:t>App</a:t>
            </a:r>
            <a:endParaRPr sz="2800" dirty="0">
              <a:latin typeface="WenQuanYi Micro Hei"/>
              <a:cs typeface="WenQuanYi Micro He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5695" y="4396740"/>
            <a:ext cx="5645150" cy="1384300"/>
          </a:xfrm>
          <a:prstGeom prst="rect">
            <a:avLst/>
          </a:prstGeom>
          <a:solidFill>
            <a:srgbClr val="E0EED9"/>
          </a:solidFill>
        </p:spPr>
        <p:txBody>
          <a:bodyPr vert="horz" wrap="square" lIns="0" tIns="21590" rIns="0" bIns="0" rtlCol="0">
            <a:spAutoFit/>
          </a:bodyPr>
          <a:lstStyle/>
          <a:p>
            <a:pPr marL="91440" marR="219075" algn="just">
              <a:lnSpc>
                <a:spcPct val="100000"/>
              </a:lnSpc>
              <a:spcBef>
                <a:spcPts val="170"/>
              </a:spcBef>
            </a:pPr>
            <a:r>
              <a:rPr sz="2800" spc="-5" dirty="0">
                <a:solidFill>
                  <a:srgbClr val="575757"/>
                </a:solidFill>
                <a:latin typeface="WenQuanYi Micro Hei"/>
                <a:cs typeface="WenQuanYi Micro Hei"/>
              </a:rPr>
              <a:t>整合家長、學生資料，提供</a:t>
            </a:r>
            <a:r>
              <a:rPr sz="2800" spc="5" dirty="0">
                <a:solidFill>
                  <a:srgbClr val="575757"/>
                </a:solidFill>
                <a:latin typeface="WenQuanYi Micro Hei"/>
                <a:cs typeface="WenQuanYi Micro Hei"/>
              </a:rPr>
              <a:t>APP</a:t>
            </a:r>
            <a:r>
              <a:rPr sz="2800" spc="-5" dirty="0">
                <a:solidFill>
                  <a:srgbClr val="575757"/>
                </a:solidFill>
                <a:latin typeface="WenQuanYi Micro Hei"/>
                <a:cs typeface="WenQuanYi Micro Hei"/>
              </a:rPr>
              <a:t>訊 息發送管道，減輕學校通知家長的 負擔</a:t>
            </a:r>
            <a:endParaRPr sz="2800">
              <a:latin typeface="WenQuanYi Micro Hei"/>
              <a:cs typeface="WenQuanYi Micro Hei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C2C1C0E9-9475-8C79-37F0-89820D512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922" y="689610"/>
            <a:ext cx="3048000" cy="4810125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6705600" y="401637"/>
            <a:ext cx="5598705" cy="64971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8888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41C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77240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45591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12420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FFA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16734" y="1477331"/>
            <a:ext cx="2648584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 err="1">
                <a:solidFill>
                  <a:srgbClr val="575757"/>
                </a:solidFill>
                <a:latin typeface="WenQuanYi Micro Hei"/>
                <a:cs typeface="WenQuanYi Micro Hei"/>
              </a:rPr>
              <a:t>選擇學</a:t>
            </a:r>
            <a:r>
              <a:rPr sz="2000" spc="5" dirty="0" err="1">
                <a:solidFill>
                  <a:srgbClr val="575757"/>
                </a:solidFill>
                <a:latin typeface="WenQuanYi Micro Hei"/>
                <a:cs typeface="WenQuanYi Micro Hei"/>
              </a:rPr>
              <a:t>校</a:t>
            </a:r>
            <a:r>
              <a:rPr lang="zh-TW" altLang="en-US" sz="2000" b="1" spc="5" dirty="0">
                <a:solidFill>
                  <a:srgbClr val="C55A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"/>
              </a:rPr>
              <a:t>學生家長登入</a:t>
            </a:r>
            <a:endParaRPr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WenQuanYi Micro He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22128" y="1274391"/>
            <a:ext cx="2493262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zh-TW" altLang="en-US" sz="2000" spc="5" dirty="0">
                <a:solidFill>
                  <a:srgbClr val="575757"/>
                </a:solidFill>
                <a:latin typeface="WenQuanYi Micro Hei"/>
                <a:cs typeface="WenQuanYi Micro Hei"/>
              </a:rPr>
              <a:t>首次使用</a:t>
            </a:r>
            <a:r>
              <a:rPr lang="en-US" altLang="zh-TW" sz="2000" spc="5" dirty="0">
                <a:solidFill>
                  <a:srgbClr val="575757"/>
                </a:solidFill>
                <a:latin typeface="WenQuanYi Micro Hei"/>
                <a:cs typeface="WenQuanYi Micro Hei"/>
              </a:rPr>
              <a:t/>
            </a:r>
            <a:br>
              <a:rPr lang="en-US" altLang="zh-TW" sz="2000" spc="5" dirty="0">
                <a:solidFill>
                  <a:srgbClr val="575757"/>
                </a:solidFill>
                <a:latin typeface="WenQuanYi Micro Hei"/>
                <a:cs typeface="WenQuanYi Micro Hei"/>
              </a:rPr>
            </a:br>
            <a:r>
              <a:rPr sz="2000" spc="5" dirty="0" err="1">
                <a:solidFill>
                  <a:srgbClr val="575757"/>
                </a:solidFill>
                <a:latin typeface="WenQuanYi Micro Hei"/>
                <a:cs typeface="WenQuanYi Micro Hei"/>
              </a:rPr>
              <a:t>選</a:t>
            </a:r>
            <a:r>
              <a:rPr sz="2000" dirty="0" err="1">
                <a:solidFill>
                  <a:srgbClr val="575757"/>
                </a:solidFill>
                <a:latin typeface="WenQuanYi Micro Hei"/>
                <a:cs typeface="WenQuanYi Micro Hei"/>
              </a:rPr>
              <a:t>擇</a:t>
            </a:r>
            <a:r>
              <a:rPr lang="zh-TW" altLang="en-US" sz="2000" b="1" dirty="0">
                <a:solidFill>
                  <a:srgbClr val="C55A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"/>
              </a:rPr>
              <a:t>家長註冊</a:t>
            </a:r>
            <a:endParaRPr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WenQuanYi Micro 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69755" y="1477331"/>
            <a:ext cx="259587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TW" altLang="en-US" sz="2000" spc="5" dirty="0">
                <a:solidFill>
                  <a:srgbClr val="575757"/>
                </a:solidFill>
                <a:latin typeface="WenQuanYi Micro Hei"/>
                <a:cs typeface="WenQuanYi Micro Hei"/>
              </a:rPr>
              <a:t>選</a:t>
            </a:r>
            <a:r>
              <a:rPr lang="zh-TW" altLang="en-US" sz="2000" dirty="0">
                <a:solidFill>
                  <a:srgbClr val="575757"/>
                </a:solidFill>
                <a:latin typeface="WenQuanYi Micro Hei"/>
                <a:cs typeface="WenQuanYi Micro Hei"/>
              </a:rPr>
              <a:t>擇</a:t>
            </a:r>
            <a:r>
              <a:rPr lang="zh-TW" altLang="en-US" sz="2000" b="1" dirty="0">
                <a:solidFill>
                  <a:srgbClr val="C55A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繼續註冊</a:t>
            </a:r>
            <a:endParaRPr sz="2000" b="1" dirty="0">
              <a:solidFill>
                <a:srgbClr val="C55A1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67562" y="330200"/>
            <a:ext cx="66960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93838"/>
                </a:solidFill>
              </a:rPr>
              <a:t>登入介面說明</a:t>
            </a:r>
            <a:r>
              <a:rPr spc="30" dirty="0">
                <a:solidFill>
                  <a:srgbClr val="393838"/>
                </a:solidFill>
              </a:rPr>
              <a:t> </a:t>
            </a:r>
            <a:r>
              <a:rPr spc="-40" dirty="0">
                <a:solidFill>
                  <a:srgbClr val="393838"/>
                </a:solidFill>
              </a:rPr>
              <a:t>-</a:t>
            </a:r>
            <a:r>
              <a:rPr spc="385" dirty="0">
                <a:solidFill>
                  <a:srgbClr val="393838"/>
                </a:solidFill>
              </a:rPr>
              <a:t> </a:t>
            </a:r>
            <a:r>
              <a:rPr dirty="0">
                <a:solidFill>
                  <a:srgbClr val="393838"/>
                </a:solidFill>
              </a:rPr>
              <a:t>家長註冊</a:t>
            </a:r>
          </a:p>
        </p:txBody>
      </p:sp>
      <p:sp>
        <p:nvSpPr>
          <p:cNvPr id="10" name="object 10"/>
          <p:cNvSpPr/>
          <p:nvPr/>
        </p:nvSpPr>
        <p:spPr>
          <a:xfrm>
            <a:off x="1066800" y="1395983"/>
            <a:ext cx="618490" cy="618490"/>
          </a:xfrm>
          <a:custGeom>
            <a:avLst/>
            <a:gdLst/>
            <a:ahLst/>
            <a:cxnLst/>
            <a:rect l="l" t="t" r="r" b="b"/>
            <a:pathLst>
              <a:path w="618489" h="618489">
                <a:moveTo>
                  <a:pt x="309118" y="0"/>
                </a:moveTo>
                <a:lnTo>
                  <a:pt x="263525" y="3301"/>
                </a:lnTo>
                <a:lnTo>
                  <a:pt x="219837" y="13080"/>
                </a:lnTo>
                <a:lnTo>
                  <a:pt x="178854" y="28701"/>
                </a:lnTo>
                <a:lnTo>
                  <a:pt x="140843" y="49783"/>
                </a:lnTo>
                <a:lnTo>
                  <a:pt x="106349" y="75818"/>
                </a:lnTo>
                <a:lnTo>
                  <a:pt x="75844" y="106299"/>
                </a:lnTo>
                <a:lnTo>
                  <a:pt x="49822" y="140842"/>
                </a:lnTo>
                <a:lnTo>
                  <a:pt x="28740" y="178815"/>
                </a:lnTo>
                <a:lnTo>
                  <a:pt x="13081" y="219963"/>
                </a:lnTo>
                <a:lnTo>
                  <a:pt x="3352" y="263525"/>
                </a:lnTo>
                <a:lnTo>
                  <a:pt x="0" y="309244"/>
                </a:lnTo>
                <a:lnTo>
                  <a:pt x="3352" y="354838"/>
                </a:lnTo>
                <a:lnTo>
                  <a:pt x="13081" y="398525"/>
                </a:lnTo>
                <a:lnTo>
                  <a:pt x="28740" y="439546"/>
                </a:lnTo>
                <a:lnTo>
                  <a:pt x="49822" y="477519"/>
                </a:lnTo>
                <a:lnTo>
                  <a:pt x="75844" y="512063"/>
                </a:lnTo>
                <a:lnTo>
                  <a:pt x="106349" y="542543"/>
                </a:lnTo>
                <a:lnTo>
                  <a:pt x="140843" y="568578"/>
                </a:lnTo>
                <a:lnTo>
                  <a:pt x="178854" y="589661"/>
                </a:lnTo>
                <a:lnTo>
                  <a:pt x="219837" y="605281"/>
                </a:lnTo>
                <a:lnTo>
                  <a:pt x="263525" y="615061"/>
                </a:lnTo>
                <a:lnTo>
                  <a:pt x="309118" y="618363"/>
                </a:lnTo>
                <a:lnTo>
                  <a:pt x="354838" y="615061"/>
                </a:lnTo>
                <a:lnTo>
                  <a:pt x="398399" y="605281"/>
                </a:lnTo>
                <a:lnTo>
                  <a:pt x="439547" y="589661"/>
                </a:lnTo>
                <a:lnTo>
                  <a:pt x="477519" y="568578"/>
                </a:lnTo>
                <a:lnTo>
                  <a:pt x="512063" y="542543"/>
                </a:lnTo>
                <a:lnTo>
                  <a:pt x="542544" y="512063"/>
                </a:lnTo>
                <a:lnTo>
                  <a:pt x="568579" y="477519"/>
                </a:lnTo>
                <a:lnTo>
                  <a:pt x="589661" y="439546"/>
                </a:lnTo>
                <a:lnTo>
                  <a:pt x="605282" y="398525"/>
                </a:lnTo>
                <a:lnTo>
                  <a:pt x="615061" y="354838"/>
                </a:lnTo>
                <a:lnTo>
                  <a:pt x="618363" y="309244"/>
                </a:lnTo>
                <a:lnTo>
                  <a:pt x="615061" y="263525"/>
                </a:lnTo>
                <a:lnTo>
                  <a:pt x="605282" y="219963"/>
                </a:lnTo>
                <a:lnTo>
                  <a:pt x="589661" y="178815"/>
                </a:lnTo>
                <a:lnTo>
                  <a:pt x="568579" y="140842"/>
                </a:lnTo>
                <a:lnTo>
                  <a:pt x="542544" y="106299"/>
                </a:lnTo>
                <a:lnTo>
                  <a:pt x="512063" y="75818"/>
                </a:lnTo>
                <a:lnTo>
                  <a:pt x="477519" y="49783"/>
                </a:lnTo>
                <a:lnTo>
                  <a:pt x="439547" y="28701"/>
                </a:lnTo>
                <a:lnTo>
                  <a:pt x="398399" y="13080"/>
                </a:lnTo>
                <a:lnTo>
                  <a:pt x="354838" y="3301"/>
                </a:lnTo>
                <a:lnTo>
                  <a:pt x="309118" y="0"/>
                </a:lnTo>
                <a:close/>
              </a:path>
            </a:pathLst>
          </a:custGeom>
          <a:solidFill>
            <a:srgbClr val="2C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07719" y="154000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639055" y="1403603"/>
            <a:ext cx="618490" cy="618490"/>
          </a:xfrm>
          <a:custGeom>
            <a:avLst/>
            <a:gdLst/>
            <a:ahLst/>
            <a:cxnLst/>
            <a:rect l="l" t="t" r="r" b="b"/>
            <a:pathLst>
              <a:path w="618489" h="618489">
                <a:moveTo>
                  <a:pt x="309118" y="0"/>
                </a:moveTo>
                <a:lnTo>
                  <a:pt x="263525" y="3301"/>
                </a:lnTo>
                <a:lnTo>
                  <a:pt x="219837" y="13081"/>
                </a:lnTo>
                <a:lnTo>
                  <a:pt x="178816" y="28701"/>
                </a:lnTo>
                <a:lnTo>
                  <a:pt x="140843" y="49784"/>
                </a:lnTo>
                <a:lnTo>
                  <a:pt x="106299" y="75819"/>
                </a:lnTo>
                <a:lnTo>
                  <a:pt x="75819" y="106299"/>
                </a:lnTo>
                <a:lnTo>
                  <a:pt x="49784" y="140843"/>
                </a:lnTo>
                <a:lnTo>
                  <a:pt x="28702" y="178816"/>
                </a:lnTo>
                <a:lnTo>
                  <a:pt x="13081" y="219963"/>
                </a:lnTo>
                <a:lnTo>
                  <a:pt x="3302" y="263525"/>
                </a:lnTo>
                <a:lnTo>
                  <a:pt x="0" y="309118"/>
                </a:lnTo>
                <a:lnTo>
                  <a:pt x="3302" y="354838"/>
                </a:lnTo>
                <a:lnTo>
                  <a:pt x="13081" y="398525"/>
                </a:lnTo>
                <a:lnTo>
                  <a:pt x="28702" y="439547"/>
                </a:lnTo>
                <a:lnTo>
                  <a:pt x="49784" y="477520"/>
                </a:lnTo>
                <a:lnTo>
                  <a:pt x="75819" y="512063"/>
                </a:lnTo>
                <a:lnTo>
                  <a:pt x="106299" y="542544"/>
                </a:lnTo>
                <a:lnTo>
                  <a:pt x="140843" y="568579"/>
                </a:lnTo>
                <a:lnTo>
                  <a:pt x="178816" y="589661"/>
                </a:lnTo>
                <a:lnTo>
                  <a:pt x="219837" y="605282"/>
                </a:lnTo>
                <a:lnTo>
                  <a:pt x="263525" y="615061"/>
                </a:lnTo>
                <a:lnTo>
                  <a:pt x="309118" y="618363"/>
                </a:lnTo>
                <a:lnTo>
                  <a:pt x="354838" y="615061"/>
                </a:lnTo>
                <a:lnTo>
                  <a:pt x="398399" y="605282"/>
                </a:lnTo>
                <a:lnTo>
                  <a:pt x="439547" y="589661"/>
                </a:lnTo>
                <a:lnTo>
                  <a:pt x="477520" y="568579"/>
                </a:lnTo>
                <a:lnTo>
                  <a:pt x="512064" y="542544"/>
                </a:lnTo>
                <a:lnTo>
                  <a:pt x="542544" y="512063"/>
                </a:lnTo>
                <a:lnTo>
                  <a:pt x="568579" y="477520"/>
                </a:lnTo>
                <a:lnTo>
                  <a:pt x="589661" y="439547"/>
                </a:lnTo>
                <a:lnTo>
                  <a:pt x="605282" y="398525"/>
                </a:lnTo>
                <a:lnTo>
                  <a:pt x="615061" y="354838"/>
                </a:lnTo>
                <a:lnTo>
                  <a:pt x="618363" y="309118"/>
                </a:lnTo>
                <a:lnTo>
                  <a:pt x="615061" y="263525"/>
                </a:lnTo>
                <a:lnTo>
                  <a:pt x="605282" y="219963"/>
                </a:lnTo>
                <a:lnTo>
                  <a:pt x="589661" y="178816"/>
                </a:lnTo>
                <a:lnTo>
                  <a:pt x="568579" y="140843"/>
                </a:lnTo>
                <a:lnTo>
                  <a:pt x="542544" y="106299"/>
                </a:lnTo>
                <a:lnTo>
                  <a:pt x="512064" y="75819"/>
                </a:lnTo>
                <a:lnTo>
                  <a:pt x="477520" y="49784"/>
                </a:lnTo>
                <a:lnTo>
                  <a:pt x="439547" y="28701"/>
                </a:lnTo>
                <a:lnTo>
                  <a:pt x="398399" y="13081"/>
                </a:lnTo>
                <a:lnTo>
                  <a:pt x="354838" y="3301"/>
                </a:lnTo>
                <a:lnTo>
                  <a:pt x="309118" y="0"/>
                </a:lnTo>
                <a:close/>
              </a:path>
            </a:pathLst>
          </a:custGeom>
          <a:solidFill>
            <a:srgbClr val="2C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855209" y="156337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003285" y="1380617"/>
            <a:ext cx="620395" cy="618490"/>
          </a:xfrm>
          <a:custGeom>
            <a:avLst/>
            <a:gdLst/>
            <a:ahLst/>
            <a:cxnLst/>
            <a:rect l="l" t="t" r="r" b="b"/>
            <a:pathLst>
              <a:path w="620395" h="618489">
                <a:moveTo>
                  <a:pt x="310006" y="0"/>
                </a:moveTo>
                <a:lnTo>
                  <a:pt x="264287" y="3301"/>
                </a:lnTo>
                <a:lnTo>
                  <a:pt x="220472" y="13080"/>
                </a:lnTo>
                <a:lnTo>
                  <a:pt x="179324" y="28701"/>
                </a:lnTo>
                <a:lnTo>
                  <a:pt x="141224" y="49784"/>
                </a:lnTo>
                <a:lnTo>
                  <a:pt x="106679" y="75819"/>
                </a:lnTo>
                <a:lnTo>
                  <a:pt x="76073" y="106299"/>
                </a:lnTo>
                <a:lnTo>
                  <a:pt x="49911" y="140842"/>
                </a:lnTo>
                <a:lnTo>
                  <a:pt x="28828" y="178815"/>
                </a:lnTo>
                <a:lnTo>
                  <a:pt x="13080" y="219963"/>
                </a:lnTo>
                <a:lnTo>
                  <a:pt x="3301" y="263525"/>
                </a:lnTo>
                <a:lnTo>
                  <a:pt x="0" y="309117"/>
                </a:lnTo>
                <a:lnTo>
                  <a:pt x="3301" y="354838"/>
                </a:lnTo>
                <a:lnTo>
                  <a:pt x="13080" y="398525"/>
                </a:lnTo>
                <a:lnTo>
                  <a:pt x="28828" y="439547"/>
                </a:lnTo>
                <a:lnTo>
                  <a:pt x="49911" y="477520"/>
                </a:lnTo>
                <a:lnTo>
                  <a:pt x="76073" y="512063"/>
                </a:lnTo>
                <a:lnTo>
                  <a:pt x="106679" y="542544"/>
                </a:lnTo>
                <a:lnTo>
                  <a:pt x="141224" y="568578"/>
                </a:lnTo>
                <a:lnTo>
                  <a:pt x="179324" y="589661"/>
                </a:lnTo>
                <a:lnTo>
                  <a:pt x="220472" y="605282"/>
                </a:lnTo>
                <a:lnTo>
                  <a:pt x="264287" y="615061"/>
                </a:lnTo>
                <a:lnTo>
                  <a:pt x="310006" y="618363"/>
                </a:lnTo>
                <a:lnTo>
                  <a:pt x="355853" y="615061"/>
                </a:lnTo>
                <a:lnTo>
                  <a:pt x="399669" y="605282"/>
                </a:lnTo>
                <a:lnTo>
                  <a:pt x="440817" y="589661"/>
                </a:lnTo>
                <a:lnTo>
                  <a:pt x="478917" y="568578"/>
                </a:lnTo>
                <a:lnTo>
                  <a:pt x="513461" y="542544"/>
                </a:lnTo>
                <a:lnTo>
                  <a:pt x="544068" y="512063"/>
                </a:lnTo>
                <a:lnTo>
                  <a:pt x="570229" y="477520"/>
                </a:lnTo>
                <a:lnTo>
                  <a:pt x="591312" y="439547"/>
                </a:lnTo>
                <a:lnTo>
                  <a:pt x="607060" y="398525"/>
                </a:lnTo>
                <a:lnTo>
                  <a:pt x="616712" y="354838"/>
                </a:lnTo>
                <a:lnTo>
                  <a:pt x="620141" y="309117"/>
                </a:lnTo>
                <a:lnTo>
                  <a:pt x="616712" y="263525"/>
                </a:lnTo>
                <a:lnTo>
                  <a:pt x="607060" y="219963"/>
                </a:lnTo>
                <a:lnTo>
                  <a:pt x="591312" y="178815"/>
                </a:lnTo>
                <a:lnTo>
                  <a:pt x="570229" y="140842"/>
                </a:lnTo>
                <a:lnTo>
                  <a:pt x="544068" y="106299"/>
                </a:lnTo>
                <a:lnTo>
                  <a:pt x="513461" y="75819"/>
                </a:lnTo>
                <a:lnTo>
                  <a:pt x="478917" y="49784"/>
                </a:lnTo>
                <a:lnTo>
                  <a:pt x="440817" y="28701"/>
                </a:lnTo>
                <a:lnTo>
                  <a:pt x="399669" y="13080"/>
                </a:lnTo>
                <a:lnTo>
                  <a:pt x="355853" y="3301"/>
                </a:lnTo>
                <a:lnTo>
                  <a:pt x="310006" y="0"/>
                </a:lnTo>
                <a:close/>
              </a:path>
            </a:pathLst>
          </a:custGeom>
          <a:solidFill>
            <a:srgbClr val="2C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236966" y="1498853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4699B25A-B1F0-F1FA-2676-31D197F8AC33}"/>
              </a:ext>
            </a:extLst>
          </p:cNvPr>
          <p:cNvGrpSpPr/>
          <p:nvPr/>
        </p:nvGrpSpPr>
        <p:grpSpPr>
          <a:xfrm>
            <a:off x="1885786" y="1924048"/>
            <a:ext cx="2493262" cy="4720003"/>
            <a:chOff x="1885786" y="1924048"/>
            <a:chExt cx="2493262" cy="4720003"/>
          </a:xfrm>
        </p:grpSpPr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9B4E3C77-30E2-7E56-0E2B-A29F9853E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85786" y="1924048"/>
              <a:ext cx="2493262" cy="47200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25D6560F-8B9E-8FDD-D77E-1EB0CC8643A2}"/>
                </a:ext>
              </a:extLst>
            </p:cNvPr>
            <p:cNvSpPr/>
            <p:nvPr/>
          </p:nvSpPr>
          <p:spPr>
            <a:xfrm>
              <a:off x="1933646" y="3970780"/>
              <a:ext cx="2397541" cy="45720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8E5912CE-722D-7705-43B1-741ADF1445C4}"/>
              </a:ext>
            </a:extLst>
          </p:cNvPr>
          <p:cNvGrpSpPr/>
          <p:nvPr/>
        </p:nvGrpSpPr>
        <p:grpSpPr>
          <a:xfrm>
            <a:off x="5378322" y="1924049"/>
            <a:ext cx="2493262" cy="4720002"/>
            <a:chOff x="5378322" y="1924049"/>
            <a:chExt cx="2493262" cy="4720002"/>
          </a:xfrm>
        </p:grpSpPr>
        <p:pic>
          <p:nvPicPr>
            <p:cNvPr id="22" name="圖片 21">
              <a:extLst>
                <a:ext uri="{FF2B5EF4-FFF2-40B4-BE49-F238E27FC236}">
                  <a16:creationId xmlns:a16="http://schemas.microsoft.com/office/drawing/2014/main" id="{45E52BC2-E026-4B5B-3DBF-53C02A423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8322" y="1924049"/>
              <a:ext cx="2493262" cy="47200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B255A4ED-93D0-CCC3-C3E4-350ECDDBF338}"/>
                </a:ext>
              </a:extLst>
            </p:cNvPr>
            <p:cNvSpPr/>
            <p:nvPr/>
          </p:nvSpPr>
          <p:spPr>
            <a:xfrm>
              <a:off x="5426182" y="4724400"/>
              <a:ext cx="2397541" cy="45720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31" name="圖片 30">
            <a:extLst>
              <a:ext uri="{FF2B5EF4-FFF2-40B4-BE49-F238E27FC236}">
                <a16:creationId xmlns:a16="http://schemas.microsoft.com/office/drawing/2014/main" id="{1A0E38C8-583C-7716-95EE-F88F022A5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9755" y="1927824"/>
            <a:ext cx="2493262" cy="4716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BAF5101A-6555-FDE1-9423-E5B9C41F57AD}"/>
              </a:ext>
            </a:extLst>
          </p:cNvPr>
          <p:cNvSpPr/>
          <p:nvPr/>
        </p:nvSpPr>
        <p:spPr>
          <a:xfrm>
            <a:off x="10216387" y="4697536"/>
            <a:ext cx="1061214" cy="331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8888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41C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77240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45591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12420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FFA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45512" y="1357391"/>
            <a:ext cx="1808480" cy="6418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spcBef>
                <a:spcPts val="105"/>
              </a:spcBef>
            </a:pPr>
            <a:r>
              <a:rPr lang="zh-TW" altLang="en-US" sz="2000" dirty="0">
                <a:solidFill>
                  <a:srgbClr val="5757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"/>
              </a:rPr>
              <a:t>填入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"/>
              </a:rPr>
              <a:t>*</a:t>
            </a:r>
            <a:r>
              <a:rPr lang="zh-TW" altLang="en-US" sz="2000" b="1" dirty="0">
                <a:solidFill>
                  <a:srgbClr val="C55A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"/>
              </a:rPr>
              <a:t>所有資訊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WenQuanYi Micro Hei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"/>
              </a:rPr>
              <a:t>點選</a:t>
            </a:r>
            <a:r>
              <a:rPr lang="zh-TW" altLang="en-US" sz="2000" b="1" dirty="0">
                <a:solidFill>
                  <a:srgbClr val="C55A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發送簡訊</a:t>
            </a:r>
            <a:endParaRPr sz="2000" b="1" dirty="0">
              <a:solidFill>
                <a:srgbClr val="C55A1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67562" y="330200"/>
            <a:ext cx="66960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93838"/>
                </a:solidFill>
              </a:rPr>
              <a:t>登入介面說明</a:t>
            </a:r>
            <a:r>
              <a:rPr spc="30" dirty="0">
                <a:solidFill>
                  <a:srgbClr val="393838"/>
                </a:solidFill>
              </a:rPr>
              <a:t> </a:t>
            </a:r>
            <a:r>
              <a:rPr spc="-40" dirty="0">
                <a:solidFill>
                  <a:srgbClr val="393838"/>
                </a:solidFill>
              </a:rPr>
              <a:t>-</a:t>
            </a:r>
            <a:r>
              <a:rPr spc="385" dirty="0">
                <a:solidFill>
                  <a:srgbClr val="393838"/>
                </a:solidFill>
              </a:rPr>
              <a:t> </a:t>
            </a:r>
            <a:r>
              <a:rPr dirty="0">
                <a:solidFill>
                  <a:srgbClr val="393838"/>
                </a:solidFill>
              </a:rPr>
              <a:t>家長註冊</a:t>
            </a:r>
          </a:p>
        </p:txBody>
      </p:sp>
      <p:sp>
        <p:nvSpPr>
          <p:cNvPr id="8" name="object 8"/>
          <p:cNvSpPr/>
          <p:nvPr/>
        </p:nvSpPr>
        <p:spPr>
          <a:xfrm>
            <a:off x="966216" y="1459991"/>
            <a:ext cx="618490" cy="618490"/>
          </a:xfrm>
          <a:custGeom>
            <a:avLst/>
            <a:gdLst/>
            <a:ahLst/>
            <a:cxnLst/>
            <a:rect l="l" t="t" r="r" b="b"/>
            <a:pathLst>
              <a:path w="618490" h="618489">
                <a:moveTo>
                  <a:pt x="309245" y="0"/>
                </a:moveTo>
                <a:lnTo>
                  <a:pt x="263486" y="3302"/>
                </a:lnTo>
                <a:lnTo>
                  <a:pt x="219875" y="13081"/>
                </a:lnTo>
                <a:lnTo>
                  <a:pt x="178828" y="28702"/>
                </a:lnTo>
                <a:lnTo>
                  <a:pt x="140817" y="49784"/>
                </a:lnTo>
                <a:lnTo>
                  <a:pt x="106324" y="75819"/>
                </a:lnTo>
                <a:lnTo>
                  <a:pt x="75818" y="106299"/>
                </a:lnTo>
                <a:lnTo>
                  <a:pt x="49809" y="140843"/>
                </a:lnTo>
                <a:lnTo>
                  <a:pt x="28740" y="178816"/>
                </a:lnTo>
                <a:lnTo>
                  <a:pt x="13081" y="219963"/>
                </a:lnTo>
                <a:lnTo>
                  <a:pt x="3352" y="263525"/>
                </a:lnTo>
                <a:lnTo>
                  <a:pt x="0" y="309118"/>
                </a:lnTo>
                <a:lnTo>
                  <a:pt x="3352" y="354838"/>
                </a:lnTo>
                <a:lnTo>
                  <a:pt x="13081" y="398525"/>
                </a:lnTo>
                <a:lnTo>
                  <a:pt x="28740" y="439547"/>
                </a:lnTo>
                <a:lnTo>
                  <a:pt x="49809" y="477520"/>
                </a:lnTo>
                <a:lnTo>
                  <a:pt x="75818" y="512063"/>
                </a:lnTo>
                <a:lnTo>
                  <a:pt x="106324" y="542544"/>
                </a:lnTo>
                <a:lnTo>
                  <a:pt x="140817" y="568579"/>
                </a:lnTo>
                <a:lnTo>
                  <a:pt x="178828" y="589661"/>
                </a:lnTo>
                <a:lnTo>
                  <a:pt x="219875" y="605282"/>
                </a:lnTo>
                <a:lnTo>
                  <a:pt x="263486" y="615061"/>
                </a:lnTo>
                <a:lnTo>
                  <a:pt x="309245" y="618363"/>
                </a:lnTo>
                <a:lnTo>
                  <a:pt x="354838" y="615061"/>
                </a:lnTo>
                <a:lnTo>
                  <a:pt x="398399" y="605282"/>
                </a:lnTo>
                <a:lnTo>
                  <a:pt x="439547" y="589661"/>
                </a:lnTo>
                <a:lnTo>
                  <a:pt x="477520" y="568579"/>
                </a:lnTo>
                <a:lnTo>
                  <a:pt x="512064" y="542544"/>
                </a:lnTo>
                <a:lnTo>
                  <a:pt x="542544" y="512063"/>
                </a:lnTo>
                <a:lnTo>
                  <a:pt x="568579" y="477520"/>
                </a:lnTo>
                <a:lnTo>
                  <a:pt x="589661" y="439547"/>
                </a:lnTo>
                <a:lnTo>
                  <a:pt x="605282" y="398525"/>
                </a:lnTo>
                <a:lnTo>
                  <a:pt x="615061" y="354838"/>
                </a:lnTo>
                <a:lnTo>
                  <a:pt x="618363" y="309118"/>
                </a:lnTo>
                <a:lnTo>
                  <a:pt x="615061" y="263525"/>
                </a:lnTo>
                <a:lnTo>
                  <a:pt x="605282" y="219963"/>
                </a:lnTo>
                <a:lnTo>
                  <a:pt x="589661" y="178816"/>
                </a:lnTo>
                <a:lnTo>
                  <a:pt x="568579" y="140843"/>
                </a:lnTo>
                <a:lnTo>
                  <a:pt x="542544" y="106299"/>
                </a:lnTo>
                <a:lnTo>
                  <a:pt x="512064" y="75819"/>
                </a:lnTo>
                <a:lnTo>
                  <a:pt x="477520" y="49784"/>
                </a:lnTo>
                <a:lnTo>
                  <a:pt x="439547" y="28702"/>
                </a:lnTo>
                <a:lnTo>
                  <a:pt x="398399" y="13081"/>
                </a:lnTo>
                <a:lnTo>
                  <a:pt x="354838" y="3302"/>
                </a:lnTo>
                <a:lnTo>
                  <a:pt x="309245" y="0"/>
                </a:lnTo>
                <a:close/>
              </a:path>
            </a:pathLst>
          </a:custGeom>
          <a:solidFill>
            <a:srgbClr val="2C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07719" y="1603959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66875" y="1583072"/>
            <a:ext cx="2202981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zh-TW"/>
            </a:defPPr>
            <a:lvl1pPr algn="ctr">
              <a:spcBef>
                <a:spcPts val="105"/>
              </a:spcBef>
              <a:defRPr sz="2000">
                <a:solidFill>
                  <a:srgbClr val="5757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TW" altLang="en-US" sz="2000" dirty="0">
                <a:solidFill>
                  <a:srgbClr val="575757"/>
                </a:solidFill>
                <a:latin typeface="WenQuanYi Micro Hei"/>
                <a:cs typeface="WenQuanYi Micro Hei"/>
              </a:rPr>
              <a:t>輸入</a:t>
            </a:r>
            <a:r>
              <a:rPr lang="zh-TW" altLang="en-US" sz="2000" dirty="0">
                <a:solidFill>
                  <a:srgbClr val="C55A11"/>
                </a:solidFill>
                <a:latin typeface="WenQuanYi Micro Hei"/>
                <a:cs typeface="WenQuanYi Micro Hei"/>
              </a:rPr>
              <a:t>驗證碼</a:t>
            </a:r>
            <a:endParaRPr lang="zh-TW" altLang="en-US" sz="2000" dirty="0">
              <a:latin typeface="WenQuanYi Micro Hei"/>
              <a:cs typeface="WenQuanYi Micro He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28388" y="1530096"/>
            <a:ext cx="620395" cy="618490"/>
          </a:xfrm>
          <a:custGeom>
            <a:avLst/>
            <a:gdLst/>
            <a:ahLst/>
            <a:cxnLst/>
            <a:rect l="l" t="t" r="r" b="b"/>
            <a:pathLst>
              <a:path w="620395" h="618489">
                <a:moveTo>
                  <a:pt x="310007" y="0"/>
                </a:moveTo>
                <a:lnTo>
                  <a:pt x="264287" y="3301"/>
                </a:lnTo>
                <a:lnTo>
                  <a:pt x="220472" y="13080"/>
                </a:lnTo>
                <a:lnTo>
                  <a:pt x="179324" y="28701"/>
                </a:lnTo>
                <a:lnTo>
                  <a:pt x="141224" y="49783"/>
                </a:lnTo>
                <a:lnTo>
                  <a:pt x="106679" y="75818"/>
                </a:lnTo>
                <a:lnTo>
                  <a:pt x="76073" y="106299"/>
                </a:lnTo>
                <a:lnTo>
                  <a:pt x="49911" y="140842"/>
                </a:lnTo>
                <a:lnTo>
                  <a:pt x="28828" y="178815"/>
                </a:lnTo>
                <a:lnTo>
                  <a:pt x="13081" y="219963"/>
                </a:lnTo>
                <a:lnTo>
                  <a:pt x="3301" y="263525"/>
                </a:lnTo>
                <a:lnTo>
                  <a:pt x="0" y="309244"/>
                </a:lnTo>
                <a:lnTo>
                  <a:pt x="3301" y="354838"/>
                </a:lnTo>
                <a:lnTo>
                  <a:pt x="13081" y="398525"/>
                </a:lnTo>
                <a:lnTo>
                  <a:pt x="28828" y="439546"/>
                </a:lnTo>
                <a:lnTo>
                  <a:pt x="49911" y="477519"/>
                </a:lnTo>
                <a:lnTo>
                  <a:pt x="76073" y="512063"/>
                </a:lnTo>
                <a:lnTo>
                  <a:pt x="106679" y="542543"/>
                </a:lnTo>
                <a:lnTo>
                  <a:pt x="141224" y="568578"/>
                </a:lnTo>
                <a:lnTo>
                  <a:pt x="179324" y="589661"/>
                </a:lnTo>
                <a:lnTo>
                  <a:pt x="220472" y="605281"/>
                </a:lnTo>
                <a:lnTo>
                  <a:pt x="264287" y="615061"/>
                </a:lnTo>
                <a:lnTo>
                  <a:pt x="310007" y="618363"/>
                </a:lnTo>
                <a:lnTo>
                  <a:pt x="355853" y="615061"/>
                </a:lnTo>
                <a:lnTo>
                  <a:pt x="399669" y="605281"/>
                </a:lnTo>
                <a:lnTo>
                  <a:pt x="440816" y="589661"/>
                </a:lnTo>
                <a:lnTo>
                  <a:pt x="478916" y="568578"/>
                </a:lnTo>
                <a:lnTo>
                  <a:pt x="513461" y="542543"/>
                </a:lnTo>
                <a:lnTo>
                  <a:pt x="544067" y="512063"/>
                </a:lnTo>
                <a:lnTo>
                  <a:pt x="570229" y="477519"/>
                </a:lnTo>
                <a:lnTo>
                  <a:pt x="591312" y="439546"/>
                </a:lnTo>
                <a:lnTo>
                  <a:pt x="607060" y="398525"/>
                </a:lnTo>
                <a:lnTo>
                  <a:pt x="616712" y="354838"/>
                </a:lnTo>
                <a:lnTo>
                  <a:pt x="620140" y="309244"/>
                </a:lnTo>
                <a:lnTo>
                  <a:pt x="616712" y="263525"/>
                </a:lnTo>
                <a:lnTo>
                  <a:pt x="607060" y="219963"/>
                </a:lnTo>
                <a:lnTo>
                  <a:pt x="591312" y="178815"/>
                </a:lnTo>
                <a:lnTo>
                  <a:pt x="570229" y="140842"/>
                </a:lnTo>
                <a:lnTo>
                  <a:pt x="544067" y="106299"/>
                </a:lnTo>
                <a:lnTo>
                  <a:pt x="513461" y="75818"/>
                </a:lnTo>
                <a:lnTo>
                  <a:pt x="478916" y="49783"/>
                </a:lnTo>
                <a:lnTo>
                  <a:pt x="440816" y="28701"/>
                </a:lnTo>
                <a:lnTo>
                  <a:pt x="399669" y="13080"/>
                </a:lnTo>
                <a:lnTo>
                  <a:pt x="355853" y="3301"/>
                </a:lnTo>
                <a:lnTo>
                  <a:pt x="310007" y="0"/>
                </a:lnTo>
                <a:close/>
              </a:path>
            </a:pathLst>
          </a:custGeom>
          <a:solidFill>
            <a:srgbClr val="2C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871465" y="1675003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229600" y="1485900"/>
            <a:ext cx="620395" cy="618490"/>
          </a:xfrm>
          <a:custGeom>
            <a:avLst/>
            <a:gdLst/>
            <a:ahLst/>
            <a:cxnLst/>
            <a:rect l="l" t="t" r="r" b="b"/>
            <a:pathLst>
              <a:path w="620395" h="618489">
                <a:moveTo>
                  <a:pt x="310006" y="0"/>
                </a:moveTo>
                <a:lnTo>
                  <a:pt x="264286" y="3301"/>
                </a:lnTo>
                <a:lnTo>
                  <a:pt x="220472" y="13080"/>
                </a:lnTo>
                <a:lnTo>
                  <a:pt x="179324" y="28701"/>
                </a:lnTo>
                <a:lnTo>
                  <a:pt x="141224" y="49784"/>
                </a:lnTo>
                <a:lnTo>
                  <a:pt x="106679" y="75819"/>
                </a:lnTo>
                <a:lnTo>
                  <a:pt x="76073" y="106299"/>
                </a:lnTo>
                <a:lnTo>
                  <a:pt x="49910" y="140842"/>
                </a:lnTo>
                <a:lnTo>
                  <a:pt x="28828" y="178815"/>
                </a:lnTo>
                <a:lnTo>
                  <a:pt x="13080" y="219963"/>
                </a:lnTo>
                <a:lnTo>
                  <a:pt x="3301" y="263525"/>
                </a:lnTo>
                <a:lnTo>
                  <a:pt x="0" y="309117"/>
                </a:lnTo>
                <a:lnTo>
                  <a:pt x="3301" y="354838"/>
                </a:lnTo>
                <a:lnTo>
                  <a:pt x="13080" y="398525"/>
                </a:lnTo>
                <a:lnTo>
                  <a:pt x="28828" y="439547"/>
                </a:lnTo>
                <a:lnTo>
                  <a:pt x="49910" y="477520"/>
                </a:lnTo>
                <a:lnTo>
                  <a:pt x="76073" y="512063"/>
                </a:lnTo>
                <a:lnTo>
                  <a:pt x="106679" y="542544"/>
                </a:lnTo>
                <a:lnTo>
                  <a:pt x="141224" y="568578"/>
                </a:lnTo>
                <a:lnTo>
                  <a:pt x="179324" y="589661"/>
                </a:lnTo>
                <a:lnTo>
                  <a:pt x="220472" y="605282"/>
                </a:lnTo>
                <a:lnTo>
                  <a:pt x="264286" y="615061"/>
                </a:lnTo>
                <a:lnTo>
                  <a:pt x="310006" y="618363"/>
                </a:lnTo>
                <a:lnTo>
                  <a:pt x="355853" y="615061"/>
                </a:lnTo>
                <a:lnTo>
                  <a:pt x="399669" y="605282"/>
                </a:lnTo>
                <a:lnTo>
                  <a:pt x="440817" y="589661"/>
                </a:lnTo>
                <a:lnTo>
                  <a:pt x="478917" y="568578"/>
                </a:lnTo>
                <a:lnTo>
                  <a:pt x="513460" y="542544"/>
                </a:lnTo>
                <a:lnTo>
                  <a:pt x="544068" y="512063"/>
                </a:lnTo>
                <a:lnTo>
                  <a:pt x="570229" y="477520"/>
                </a:lnTo>
                <a:lnTo>
                  <a:pt x="591311" y="439547"/>
                </a:lnTo>
                <a:lnTo>
                  <a:pt x="607059" y="398525"/>
                </a:lnTo>
                <a:lnTo>
                  <a:pt x="616711" y="354838"/>
                </a:lnTo>
                <a:lnTo>
                  <a:pt x="620141" y="309117"/>
                </a:lnTo>
                <a:lnTo>
                  <a:pt x="616711" y="263525"/>
                </a:lnTo>
                <a:lnTo>
                  <a:pt x="607059" y="219963"/>
                </a:lnTo>
                <a:lnTo>
                  <a:pt x="591311" y="178815"/>
                </a:lnTo>
                <a:lnTo>
                  <a:pt x="570229" y="140842"/>
                </a:lnTo>
                <a:lnTo>
                  <a:pt x="544068" y="106299"/>
                </a:lnTo>
                <a:lnTo>
                  <a:pt x="513460" y="75819"/>
                </a:lnTo>
                <a:lnTo>
                  <a:pt x="478917" y="49784"/>
                </a:lnTo>
                <a:lnTo>
                  <a:pt x="440817" y="28701"/>
                </a:lnTo>
                <a:lnTo>
                  <a:pt x="399669" y="13080"/>
                </a:lnTo>
                <a:lnTo>
                  <a:pt x="355853" y="3301"/>
                </a:lnTo>
                <a:lnTo>
                  <a:pt x="310006" y="0"/>
                </a:lnTo>
                <a:close/>
              </a:path>
            </a:pathLst>
          </a:custGeom>
          <a:solidFill>
            <a:srgbClr val="2C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473567" y="1630756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53779" y="1603959"/>
            <a:ext cx="2062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575757"/>
                </a:solidFill>
                <a:latin typeface="WenQuanYi Micro Hei"/>
                <a:cs typeface="WenQuanYi Micro Hei"/>
              </a:rPr>
              <a:t>完成資料簡訊</a:t>
            </a:r>
            <a:r>
              <a:rPr sz="2000" dirty="0">
                <a:solidFill>
                  <a:srgbClr val="C55A11"/>
                </a:solidFill>
                <a:latin typeface="WenQuanYi Micro Hei"/>
                <a:cs typeface="WenQuanYi Micro Hei"/>
              </a:rPr>
              <a:t>驗證</a:t>
            </a:r>
            <a:endParaRPr sz="2000" dirty="0">
              <a:latin typeface="WenQuanYi Micro Hei"/>
              <a:cs typeface="WenQuanYi Micro Hei"/>
            </a:endParaRP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BA188CCD-6416-11BD-8503-0C99878BA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27" y="1999233"/>
            <a:ext cx="2430841" cy="4687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843510C6-A860-CA91-B853-B24BE6B5BD44}"/>
              </a:ext>
            </a:extLst>
          </p:cNvPr>
          <p:cNvSpPr/>
          <p:nvPr/>
        </p:nvSpPr>
        <p:spPr>
          <a:xfrm>
            <a:off x="1883612" y="3505200"/>
            <a:ext cx="1926388" cy="2057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A8BFE77E-995D-760D-579D-CE8515C01A4A}"/>
              </a:ext>
            </a:extLst>
          </p:cNvPr>
          <p:cNvGrpSpPr/>
          <p:nvPr/>
        </p:nvGrpSpPr>
        <p:grpSpPr>
          <a:xfrm>
            <a:off x="5480668" y="1999233"/>
            <a:ext cx="2430840" cy="4691466"/>
            <a:chOff x="5480668" y="1999233"/>
            <a:chExt cx="2430840" cy="4691466"/>
          </a:xfrm>
        </p:grpSpPr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D6A52E64-2596-4096-F5B9-DB77AD4B2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0668" y="1999233"/>
              <a:ext cx="2430840" cy="46914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924504E9-3CA0-651A-A333-E413CB1B5AFD}"/>
                </a:ext>
              </a:extLst>
            </p:cNvPr>
            <p:cNvSpPr/>
            <p:nvPr/>
          </p:nvSpPr>
          <p:spPr>
            <a:xfrm>
              <a:off x="6400801" y="5410200"/>
              <a:ext cx="9906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31" name="圖片 30">
            <a:extLst>
              <a:ext uri="{FF2B5EF4-FFF2-40B4-BE49-F238E27FC236}">
                <a16:creationId xmlns:a16="http://schemas.microsoft.com/office/drawing/2014/main" id="{B6CE306E-0609-9A3C-6134-5F88CBBB2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7070" y="1999234"/>
            <a:ext cx="2438730" cy="4691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68EB8B03-70AC-90C5-A52F-ECCEED4DCF83}"/>
              </a:ext>
            </a:extLst>
          </p:cNvPr>
          <p:cNvSpPr/>
          <p:nvPr/>
        </p:nvSpPr>
        <p:spPr>
          <a:xfrm>
            <a:off x="9249358" y="4810759"/>
            <a:ext cx="2062480" cy="4100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8888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41C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77240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45591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12420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FFA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68014" y="1173607"/>
            <a:ext cx="1043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575757"/>
                </a:solidFill>
                <a:latin typeface="WenQuanYi Micro Hei"/>
                <a:cs typeface="WenQuanYi Micro Hei"/>
              </a:rPr>
              <a:t>註冊完成</a:t>
            </a:r>
            <a:endParaRPr sz="2000">
              <a:latin typeface="WenQuanYi Micro Hei"/>
              <a:cs typeface="WenQuanYi Micro He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13252" y="1478102"/>
            <a:ext cx="155321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solidFill>
                  <a:srgbClr val="575757"/>
                </a:solidFill>
                <a:latin typeface="WenQuanYi Micro Hei"/>
                <a:cs typeface="WenQuanYi Micro Hei"/>
              </a:rPr>
              <a:t>點</a:t>
            </a:r>
            <a:r>
              <a:rPr sz="2000" dirty="0">
                <a:solidFill>
                  <a:srgbClr val="575757"/>
                </a:solidFill>
                <a:latin typeface="WenQuanYi Micro Hei"/>
                <a:cs typeface="WenQuanYi Micro Hei"/>
              </a:rPr>
              <a:t>選</a:t>
            </a:r>
            <a:r>
              <a:rPr sz="2000" dirty="0">
                <a:solidFill>
                  <a:srgbClr val="C55A11"/>
                </a:solidFill>
                <a:latin typeface="WenQuanYi Micro Hei"/>
                <a:cs typeface="WenQuanYi Micro Hei"/>
              </a:rPr>
              <a:t>立即登入</a:t>
            </a:r>
            <a:endParaRPr sz="2000">
              <a:latin typeface="WenQuanYi Micro Hei"/>
              <a:cs typeface="WenQuanYi Micro 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01433" y="1398854"/>
            <a:ext cx="23164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575757"/>
                </a:solidFill>
                <a:latin typeface="WenQuanYi Micro Hei"/>
                <a:cs typeface="WenQuanYi Micro Hei"/>
              </a:rPr>
              <a:t>輸入</a:t>
            </a:r>
            <a:r>
              <a:rPr sz="2000" dirty="0">
                <a:solidFill>
                  <a:srgbClr val="C55A11"/>
                </a:solidFill>
                <a:latin typeface="WenQuanYi Micro Hei"/>
                <a:cs typeface="WenQuanYi Micro Hei"/>
              </a:rPr>
              <a:t>手機號碼</a:t>
            </a:r>
            <a:r>
              <a:rPr sz="2000" dirty="0">
                <a:solidFill>
                  <a:srgbClr val="575757"/>
                </a:solidFill>
                <a:latin typeface="WenQuanYi Micro Hei"/>
                <a:cs typeface="WenQuanYi Micro Hei"/>
              </a:rPr>
              <a:t>並</a:t>
            </a:r>
            <a:r>
              <a:rPr sz="2000" dirty="0">
                <a:solidFill>
                  <a:srgbClr val="C55A11"/>
                </a:solidFill>
                <a:latin typeface="WenQuanYi Micro Hei"/>
                <a:cs typeface="WenQuanYi Micro Hei"/>
              </a:rPr>
              <a:t>登入</a:t>
            </a:r>
            <a:endParaRPr sz="2000">
              <a:latin typeface="WenQuanYi Micro Hei"/>
              <a:cs typeface="WenQuanYi Micro He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67562" y="330200"/>
            <a:ext cx="66960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93838"/>
                </a:solidFill>
              </a:rPr>
              <a:t>登入介面說明</a:t>
            </a:r>
            <a:r>
              <a:rPr spc="30" dirty="0">
                <a:solidFill>
                  <a:srgbClr val="393838"/>
                </a:solidFill>
              </a:rPr>
              <a:t> </a:t>
            </a:r>
            <a:r>
              <a:rPr spc="-40" dirty="0">
                <a:solidFill>
                  <a:srgbClr val="393838"/>
                </a:solidFill>
              </a:rPr>
              <a:t>-</a:t>
            </a:r>
            <a:r>
              <a:rPr spc="385" dirty="0">
                <a:solidFill>
                  <a:srgbClr val="393838"/>
                </a:solidFill>
              </a:rPr>
              <a:t> </a:t>
            </a:r>
            <a:r>
              <a:rPr dirty="0">
                <a:solidFill>
                  <a:srgbClr val="393838"/>
                </a:solidFill>
              </a:rPr>
              <a:t>家長登入</a:t>
            </a:r>
          </a:p>
        </p:txBody>
      </p:sp>
      <p:sp>
        <p:nvSpPr>
          <p:cNvPr id="10" name="object 10"/>
          <p:cNvSpPr/>
          <p:nvPr/>
        </p:nvSpPr>
        <p:spPr>
          <a:xfrm>
            <a:off x="2570988" y="1274063"/>
            <a:ext cx="620395" cy="618490"/>
          </a:xfrm>
          <a:custGeom>
            <a:avLst/>
            <a:gdLst/>
            <a:ahLst/>
            <a:cxnLst/>
            <a:rect l="l" t="t" r="r" b="b"/>
            <a:pathLst>
              <a:path w="620394" h="618489">
                <a:moveTo>
                  <a:pt x="310134" y="0"/>
                </a:moveTo>
                <a:lnTo>
                  <a:pt x="264287" y="3301"/>
                </a:lnTo>
                <a:lnTo>
                  <a:pt x="220472" y="13081"/>
                </a:lnTo>
                <a:lnTo>
                  <a:pt x="179324" y="28701"/>
                </a:lnTo>
                <a:lnTo>
                  <a:pt x="141224" y="49784"/>
                </a:lnTo>
                <a:lnTo>
                  <a:pt x="106680" y="75819"/>
                </a:lnTo>
                <a:lnTo>
                  <a:pt x="76073" y="106299"/>
                </a:lnTo>
                <a:lnTo>
                  <a:pt x="49911" y="140843"/>
                </a:lnTo>
                <a:lnTo>
                  <a:pt x="28829" y="178815"/>
                </a:lnTo>
                <a:lnTo>
                  <a:pt x="13081" y="219963"/>
                </a:lnTo>
                <a:lnTo>
                  <a:pt x="3301" y="263525"/>
                </a:lnTo>
                <a:lnTo>
                  <a:pt x="0" y="309245"/>
                </a:lnTo>
                <a:lnTo>
                  <a:pt x="3301" y="354838"/>
                </a:lnTo>
                <a:lnTo>
                  <a:pt x="13081" y="398525"/>
                </a:lnTo>
                <a:lnTo>
                  <a:pt x="28829" y="439547"/>
                </a:lnTo>
                <a:lnTo>
                  <a:pt x="49911" y="477520"/>
                </a:lnTo>
                <a:lnTo>
                  <a:pt x="76073" y="512063"/>
                </a:lnTo>
                <a:lnTo>
                  <a:pt x="106680" y="542544"/>
                </a:lnTo>
                <a:lnTo>
                  <a:pt x="141224" y="568578"/>
                </a:lnTo>
                <a:lnTo>
                  <a:pt x="179324" y="589661"/>
                </a:lnTo>
                <a:lnTo>
                  <a:pt x="220472" y="605282"/>
                </a:lnTo>
                <a:lnTo>
                  <a:pt x="264287" y="615061"/>
                </a:lnTo>
                <a:lnTo>
                  <a:pt x="310134" y="618363"/>
                </a:lnTo>
                <a:lnTo>
                  <a:pt x="355854" y="615061"/>
                </a:lnTo>
                <a:lnTo>
                  <a:pt x="399669" y="605282"/>
                </a:lnTo>
                <a:lnTo>
                  <a:pt x="440817" y="589661"/>
                </a:lnTo>
                <a:lnTo>
                  <a:pt x="478917" y="568578"/>
                </a:lnTo>
                <a:lnTo>
                  <a:pt x="513461" y="542544"/>
                </a:lnTo>
                <a:lnTo>
                  <a:pt x="544068" y="512063"/>
                </a:lnTo>
                <a:lnTo>
                  <a:pt x="570230" y="477520"/>
                </a:lnTo>
                <a:lnTo>
                  <a:pt x="591312" y="439547"/>
                </a:lnTo>
                <a:lnTo>
                  <a:pt x="607060" y="398525"/>
                </a:lnTo>
                <a:lnTo>
                  <a:pt x="616838" y="354838"/>
                </a:lnTo>
                <a:lnTo>
                  <a:pt x="620141" y="309245"/>
                </a:lnTo>
                <a:lnTo>
                  <a:pt x="616838" y="263525"/>
                </a:lnTo>
                <a:lnTo>
                  <a:pt x="607060" y="219963"/>
                </a:lnTo>
                <a:lnTo>
                  <a:pt x="591312" y="178815"/>
                </a:lnTo>
                <a:lnTo>
                  <a:pt x="570230" y="140843"/>
                </a:lnTo>
                <a:lnTo>
                  <a:pt x="544068" y="106299"/>
                </a:lnTo>
                <a:lnTo>
                  <a:pt x="513461" y="75819"/>
                </a:lnTo>
                <a:lnTo>
                  <a:pt x="478917" y="49784"/>
                </a:lnTo>
                <a:lnTo>
                  <a:pt x="440817" y="28701"/>
                </a:lnTo>
                <a:lnTo>
                  <a:pt x="399669" y="13081"/>
                </a:lnTo>
                <a:lnTo>
                  <a:pt x="355854" y="3301"/>
                </a:lnTo>
                <a:lnTo>
                  <a:pt x="310134" y="0"/>
                </a:lnTo>
                <a:close/>
              </a:path>
            </a:pathLst>
          </a:custGeom>
          <a:solidFill>
            <a:srgbClr val="2C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80759" y="1269491"/>
            <a:ext cx="618490" cy="620395"/>
          </a:xfrm>
          <a:custGeom>
            <a:avLst/>
            <a:gdLst/>
            <a:ahLst/>
            <a:cxnLst/>
            <a:rect l="l" t="t" r="r" b="b"/>
            <a:pathLst>
              <a:path w="618490" h="620394">
                <a:moveTo>
                  <a:pt x="309117" y="0"/>
                </a:moveTo>
                <a:lnTo>
                  <a:pt x="263525" y="3302"/>
                </a:lnTo>
                <a:lnTo>
                  <a:pt x="219837" y="13081"/>
                </a:lnTo>
                <a:lnTo>
                  <a:pt x="178815" y="28829"/>
                </a:lnTo>
                <a:lnTo>
                  <a:pt x="140842" y="49911"/>
                </a:lnTo>
                <a:lnTo>
                  <a:pt x="106299" y="76073"/>
                </a:lnTo>
                <a:lnTo>
                  <a:pt x="75818" y="106680"/>
                </a:lnTo>
                <a:lnTo>
                  <a:pt x="49784" y="141224"/>
                </a:lnTo>
                <a:lnTo>
                  <a:pt x="28701" y="179324"/>
                </a:lnTo>
                <a:lnTo>
                  <a:pt x="13080" y="220472"/>
                </a:lnTo>
                <a:lnTo>
                  <a:pt x="3301" y="264287"/>
                </a:lnTo>
                <a:lnTo>
                  <a:pt x="0" y="310134"/>
                </a:lnTo>
                <a:lnTo>
                  <a:pt x="3301" y="355854"/>
                </a:lnTo>
                <a:lnTo>
                  <a:pt x="13080" y="399669"/>
                </a:lnTo>
                <a:lnTo>
                  <a:pt x="28701" y="440817"/>
                </a:lnTo>
                <a:lnTo>
                  <a:pt x="49784" y="478917"/>
                </a:lnTo>
                <a:lnTo>
                  <a:pt x="75818" y="513461"/>
                </a:lnTo>
                <a:lnTo>
                  <a:pt x="106299" y="544068"/>
                </a:lnTo>
                <a:lnTo>
                  <a:pt x="140842" y="570230"/>
                </a:lnTo>
                <a:lnTo>
                  <a:pt x="178815" y="591312"/>
                </a:lnTo>
                <a:lnTo>
                  <a:pt x="219837" y="607060"/>
                </a:lnTo>
                <a:lnTo>
                  <a:pt x="263525" y="616838"/>
                </a:lnTo>
                <a:lnTo>
                  <a:pt x="309117" y="620141"/>
                </a:lnTo>
                <a:lnTo>
                  <a:pt x="354838" y="616838"/>
                </a:lnTo>
                <a:lnTo>
                  <a:pt x="398399" y="607060"/>
                </a:lnTo>
                <a:lnTo>
                  <a:pt x="439546" y="591312"/>
                </a:lnTo>
                <a:lnTo>
                  <a:pt x="477519" y="570230"/>
                </a:lnTo>
                <a:lnTo>
                  <a:pt x="512063" y="544068"/>
                </a:lnTo>
                <a:lnTo>
                  <a:pt x="542543" y="513461"/>
                </a:lnTo>
                <a:lnTo>
                  <a:pt x="568579" y="478917"/>
                </a:lnTo>
                <a:lnTo>
                  <a:pt x="589661" y="440817"/>
                </a:lnTo>
                <a:lnTo>
                  <a:pt x="605282" y="399669"/>
                </a:lnTo>
                <a:lnTo>
                  <a:pt x="615061" y="355854"/>
                </a:lnTo>
                <a:lnTo>
                  <a:pt x="618363" y="310134"/>
                </a:lnTo>
                <a:lnTo>
                  <a:pt x="615061" y="264287"/>
                </a:lnTo>
                <a:lnTo>
                  <a:pt x="605282" y="220472"/>
                </a:lnTo>
                <a:lnTo>
                  <a:pt x="589661" y="179324"/>
                </a:lnTo>
                <a:lnTo>
                  <a:pt x="568579" y="141224"/>
                </a:lnTo>
                <a:lnTo>
                  <a:pt x="542543" y="106680"/>
                </a:lnTo>
                <a:lnTo>
                  <a:pt x="512063" y="76073"/>
                </a:lnTo>
                <a:lnTo>
                  <a:pt x="477519" y="49911"/>
                </a:lnTo>
                <a:lnTo>
                  <a:pt x="439546" y="28829"/>
                </a:lnTo>
                <a:lnTo>
                  <a:pt x="398399" y="13081"/>
                </a:lnTo>
                <a:lnTo>
                  <a:pt x="354838" y="3302"/>
                </a:lnTo>
                <a:lnTo>
                  <a:pt x="309117" y="0"/>
                </a:lnTo>
                <a:close/>
              </a:path>
            </a:pathLst>
          </a:custGeom>
          <a:solidFill>
            <a:srgbClr val="2C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813430" y="1418031"/>
            <a:ext cx="36620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21710" algn="l"/>
              </a:tabLst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7	</a:t>
            </a:r>
            <a:r>
              <a:rPr sz="2700" b="1" spc="-7" baseline="1543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700" baseline="1543" dirty="0">
              <a:latin typeface="Arial"/>
              <a:cs typeface="Arial"/>
            </a:endParaRP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D6AB37C9-2DDE-F714-19CB-8AA1D205179D}"/>
              </a:ext>
            </a:extLst>
          </p:cNvPr>
          <p:cNvGrpSpPr/>
          <p:nvPr/>
        </p:nvGrpSpPr>
        <p:grpSpPr>
          <a:xfrm>
            <a:off x="3021387" y="1889886"/>
            <a:ext cx="2493262" cy="4720003"/>
            <a:chOff x="1885786" y="1924048"/>
            <a:chExt cx="2493262" cy="4720003"/>
          </a:xfrm>
        </p:grpSpPr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9671492C-0636-A909-6C97-5B6B4F942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85786" y="1924048"/>
              <a:ext cx="2493262" cy="47200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4E27348-4EED-C720-635A-FC460317E0D3}"/>
                </a:ext>
              </a:extLst>
            </p:cNvPr>
            <p:cNvSpPr/>
            <p:nvPr/>
          </p:nvSpPr>
          <p:spPr>
            <a:xfrm>
              <a:off x="1933646" y="3970780"/>
              <a:ext cx="2397541" cy="45720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987861C0-FB9A-C750-F800-8A20DA6AA643}"/>
              </a:ext>
            </a:extLst>
          </p:cNvPr>
          <p:cNvGrpSpPr/>
          <p:nvPr/>
        </p:nvGrpSpPr>
        <p:grpSpPr>
          <a:xfrm>
            <a:off x="6883454" y="1889887"/>
            <a:ext cx="2493262" cy="4720002"/>
            <a:chOff x="5378322" y="1924049"/>
            <a:chExt cx="2493262" cy="4720002"/>
          </a:xfrm>
        </p:grpSpPr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27744D89-F703-28FA-974B-A88119306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8322" y="1924049"/>
              <a:ext cx="2493262" cy="47200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DEFDA4D2-AEF9-78E5-BE01-C4812B431E02}"/>
                </a:ext>
              </a:extLst>
            </p:cNvPr>
            <p:cNvSpPr/>
            <p:nvPr/>
          </p:nvSpPr>
          <p:spPr>
            <a:xfrm>
              <a:off x="5426182" y="3615562"/>
              <a:ext cx="2397541" cy="45720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8888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41C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77240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45591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12420"/>
            <a:ext cx="621665" cy="178435"/>
          </a:xfrm>
          <a:custGeom>
            <a:avLst/>
            <a:gdLst/>
            <a:ahLst/>
            <a:cxnLst/>
            <a:rect l="l" t="t" r="r" b="b"/>
            <a:pathLst>
              <a:path w="621665" h="178434">
                <a:moveTo>
                  <a:pt x="621284" y="0"/>
                </a:moveTo>
                <a:lnTo>
                  <a:pt x="0" y="0"/>
                </a:lnTo>
                <a:lnTo>
                  <a:pt x="0" y="178180"/>
                </a:lnTo>
                <a:lnTo>
                  <a:pt x="621284" y="178180"/>
                </a:lnTo>
                <a:lnTo>
                  <a:pt x="621284" y="0"/>
                </a:lnTo>
                <a:close/>
              </a:path>
            </a:pathLst>
          </a:custGeom>
          <a:solidFill>
            <a:srgbClr val="FFA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67562" y="330200"/>
            <a:ext cx="66960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dirty="0">
                <a:solidFill>
                  <a:srgbClr val="393838"/>
                </a:solidFill>
              </a:rPr>
              <a:t>新增子女</a:t>
            </a:r>
            <a:endParaRPr dirty="0">
              <a:solidFill>
                <a:srgbClr val="393838"/>
              </a:solidFill>
            </a:endParaRPr>
          </a:p>
        </p:txBody>
      </p:sp>
      <p:sp>
        <p:nvSpPr>
          <p:cNvPr id="23" name="object 8">
            <a:extLst>
              <a:ext uri="{FF2B5EF4-FFF2-40B4-BE49-F238E27FC236}">
                <a16:creationId xmlns:a16="http://schemas.microsoft.com/office/drawing/2014/main" id="{893652ED-0C1A-6E74-6CF0-09C7916D9E08}"/>
              </a:ext>
            </a:extLst>
          </p:cNvPr>
          <p:cNvSpPr txBox="1"/>
          <p:nvPr/>
        </p:nvSpPr>
        <p:spPr>
          <a:xfrm>
            <a:off x="4114800" y="1498651"/>
            <a:ext cx="231648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TW" altLang="en-US" sz="2000" dirty="0">
                <a:solidFill>
                  <a:srgbClr val="575757"/>
                </a:solidFill>
                <a:latin typeface="WenQuanYi Micro Hei"/>
                <a:cs typeface="WenQuanYi Micro Hei"/>
              </a:rPr>
              <a:t>選擇</a:t>
            </a:r>
            <a:r>
              <a:rPr lang="zh-TW" altLang="en-US" sz="2000" dirty="0">
                <a:solidFill>
                  <a:srgbClr val="C55A11"/>
                </a:solidFill>
                <a:latin typeface="WenQuanYi Micro Hei"/>
                <a:cs typeface="WenQuanYi Micro Hei"/>
              </a:rPr>
              <a:t>設定</a:t>
            </a:r>
            <a:endParaRPr sz="2000" dirty="0">
              <a:latin typeface="WenQuanYi Micro Hei"/>
              <a:cs typeface="WenQuanYi Micro Hei"/>
            </a:endParaRPr>
          </a:p>
        </p:txBody>
      </p:sp>
      <p:sp>
        <p:nvSpPr>
          <p:cNvPr id="28" name="object 10">
            <a:extLst>
              <a:ext uri="{FF2B5EF4-FFF2-40B4-BE49-F238E27FC236}">
                <a16:creationId xmlns:a16="http://schemas.microsoft.com/office/drawing/2014/main" id="{9D2047B3-ED4C-C186-F6F0-5424E18DF932}"/>
              </a:ext>
            </a:extLst>
          </p:cNvPr>
          <p:cNvSpPr/>
          <p:nvPr/>
        </p:nvSpPr>
        <p:spPr>
          <a:xfrm>
            <a:off x="288759" y="1350027"/>
            <a:ext cx="620395" cy="618490"/>
          </a:xfrm>
          <a:custGeom>
            <a:avLst/>
            <a:gdLst/>
            <a:ahLst/>
            <a:cxnLst/>
            <a:rect l="l" t="t" r="r" b="b"/>
            <a:pathLst>
              <a:path w="620394" h="618489">
                <a:moveTo>
                  <a:pt x="310134" y="0"/>
                </a:moveTo>
                <a:lnTo>
                  <a:pt x="264287" y="3301"/>
                </a:lnTo>
                <a:lnTo>
                  <a:pt x="220472" y="13081"/>
                </a:lnTo>
                <a:lnTo>
                  <a:pt x="179324" y="28701"/>
                </a:lnTo>
                <a:lnTo>
                  <a:pt x="141224" y="49784"/>
                </a:lnTo>
                <a:lnTo>
                  <a:pt x="106680" y="75819"/>
                </a:lnTo>
                <a:lnTo>
                  <a:pt x="76073" y="106299"/>
                </a:lnTo>
                <a:lnTo>
                  <a:pt x="49911" y="140843"/>
                </a:lnTo>
                <a:lnTo>
                  <a:pt x="28829" y="178815"/>
                </a:lnTo>
                <a:lnTo>
                  <a:pt x="13081" y="219963"/>
                </a:lnTo>
                <a:lnTo>
                  <a:pt x="3301" y="263525"/>
                </a:lnTo>
                <a:lnTo>
                  <a:pt x="0" y="309245"/>
                </a:lnTo>
                <a:lnTo>
                  <a:pt x="3301" y="354838"/>
                </a:lnTo>
                <a:lnTo>
                  <a:pt x="13081" y="398525"/>
                </a:lnTo>
                <a:lnTo>
                  <a:pt x="28829" y="439547"/>
                </a:lnTo>
                <a:lnTo>
                  <a:pt x="49911" y="477520"/>
                </a:lnTo>
                <a:lnTo>
                  <a:pt x="76073" y="512063"/>
                </a:lnTo>
                <a:lnTo>
                  <a:pt x="106680" y="542544"/>
                </a:lnTo>
                <a:lnTo>
                  <a:pt x="141224" y="568578"/>
                </a:lnTo>
                <a:lnTo>
                  <a:pt x="179324" y="589661"/>
                </a:lnTo>
                <a:lnTo>
                  <a:pt x="220472" y="605282"/>
                </a:lnTo>
                <a:lnTo>
                  <a:pt x="264287" y="615061"/>
                </a:lnTo>
                <a:lnTo>
                  <a:pt x="310134" y="618363"/>
                </a:lnTo>
                <a:lnTo>
                  <a:pt x="355854" y="615061"/>
                </a:lnTo>
                <a:lnTo>
                  <a:pt x="399669" y="605282"/>
                </a:lnTo>
                <a:lnTo>
                  <a:pt x="440817" y="589661"/>
                </a:lnTo>
                <a:lnTo>
                  <a:pt x="478917" y="568578"/>
                </a:lnTo>
                <a:lnTo>
                  <a:pt x="513461" y="542544"/>
                </a:lnTo>
                <a:lnTo>
                  <a:pt x="544068" y="512063"/>
                </a:lnTo>
                <a:lnTo>
                  <a:pt x="570230" y="477520"/>
                </a:lnTo>
                <a:lnTo>
                  <a:pt x="591312" y="439547"/>
                </a:lnTo>
                <a:lnTo>
                  <a:pt x="607060" y="398525"/>
                </a:lnTo>
                <a:lnTo>
                  <a:pt x="616838" y="354838"/>
                </a:lnTo>
                <a:lnTo>
                  <a:pt x="620141" y="309245"/>
                </a:lnTo>
                <a:lnTo>
                  <a:pt x="616838" y="263525"/>
                </a:lnTo>
                <a:lnTo>
                  <a:pt x="607060" y="219963"/>
                </a:lnTo>
                <a:lnTo>
                  <a:pt x="591312" y="178815"/>
                </a:lnTo>
                <a:lnTo>
                  <a:pt x="570230" y="140843"/>
                </a:lnTo>
                <a:lnTo>
                  <a:pt x="544068" y="106299"/>
                </a:lnTo>
                <a:lnTo>
                  <a:pt x="513461" y="75819"/>
                </a:lnTo>
                <a:lnTo>
                  <a:pt x="478917" y="49784"/>
                </a:lnTo>
                <a:lnTo>
                  <a:pt x="440817" y="28701"/>
                </a:lnTo>
                <a:lnTo>
                  <a:pt x="399669" y="13081"/>
                </a:lnTo>
                <a:lnTo>
                  <a:pt x="355854" y="3301"/>
                </a:lnTo>
                <a:lnTo>
                  <a:pt x="310134" y="0"/>
                </a:lnTo>
                <a:close/>
              </a:path>
            </a:pathLst>
          </a:custGeom>
          <a:solidFill>
            <a:srgbClr val="2C75B6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1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29" name="object 10">
            <a:extLst>
              <a:ext uri="{FF2B5EF4-FFF2-40B4-BE49-F238E27FC236}">
                <a16:creationId xmlns:a16="http://schemas.microsoft.com/office/drawing/2014/main" id="{E04DA634-7058-DA2F-01A5-CB3B7048EC0E}"/>
              </a:ext>
            </a:extLst>
          </p:cNvPr>
          <p:cNvSpPr/>
          <p:nvPr/>
        </p:nvSpPr>
        <p:spPr>
          <a:xfrm>
            <a:off x="3331126" y="1369621"/>
            <a:ext cx="620395" cy="618490"/>
          </a:xfrm>
          <a:custGeom>
            <a:avLst/>
            <a:gdLst/>
            <a:ahLst/>
            <a:cxnLst/>
            <a:rect l="l" t="t" r="r" b="b"/>
            <a:pathLst>
              <a:path w="620394" h="618489">
                <a:moveTo>
                  <a:pt x="310134" y="0"/>
                </a:moveTo>
                <a:lnTo>
                  <a:pt x="264287" y="3301"/>
                </a:lnTo>
                <a:lnTo>
                  <a:pt x="220472" y="13081"/>
                </a:lnTo>
                <a:lnTo>
                  <a:pt x="179324" y="28701"/>
                </a:lnTo>
                <a:lnTo>
                  <a:pt x="141224" y="49784"/>
                </a:lnTo>
                <a:lnTo>
                  <a:pt x="106680" y="75819"/>
                </a:lnTo>
                <a:lnTo>
                  <a:pt x="76073" y="106299"/>
                </a:lnTo>
                <a:lnTo>
                  <a:pt x="49911" y="140843"/>
                </a:lnTo>
                <a:lnTo>
                  <a:pt x="28829" y="178815"/>
                </a:lnTo>
                <a:lnTo>
                  <a:pt x="13081" y="219963"/>
                </a:lnTo>
                <a:lnTo>
                  <a:pt x="3301" y="263525"/>
                </a:lnTo>
                <a:lnTo>
                  <a:pt x="0" y="309245"/>
                </a:lnTo>
                <a:lnTo>
                  <a:pt x="3301" y="354838"/>
                </a:lnTo>
                <a:lnTo>
                  <a:pt x="13081" y="398525"/>
                </a:lnTo>
                <a:lnTo>
                  <a:pt x="28829" y="439547"/>
                </a:lnTo>
                <a:lnTo>
                  <a:pt x="49911" y="477520"/>
                </a:lnTo>
                <a:lnTo>
                  <a:pt x="76073" y="512063"/>
                </a:lnTo>
                <a:lnTo>
                  <a:pt x="106680" y="542544"/>
                </a:lnTo>
                <a:lnTo>
                  <a:pt x="141224" y="568578"/>
                </a:lnTo>
                <a:lnTo>
                  <a:pt x="179324" y="589661"/>
                </a:lnTo>
                <a:lnTo>
                  <a:pt x="220472" y="605282"/>
                </a:lnTo>
                <a:lnTo>
                  <a:pt x="264287" y="615061"/>
                </a:lnTo>
                <a:lnTo>
                  <a:pt x="310134" y="618363"/>
                </a:lnTo>
                <a:lnTo>
                  <a:pt x="355854" y="615061"/>
                </a:lnTo>
                <a:lnTo>
                  <a:pt x="399669" y="605282"/>
                </a:lnTo>
                <a:lnTo>
                  <a:pt x="440817" y="589661"/>
                </a:lnTo>
                <a:lnTo>
                  <a:pt x="478917" y="568578"/>
                </a:lnTo>
                <a:lnTo>
                  <a:pt x="513461" y="542544"/>
                </a:lnTo>
                <a:lnTo>
                  <a:pt x="544068" y="512063"/>
                </a:lnTo>
                <a:lnTo>
                  <a:pt x="570230" y="477520"/>
                </a:lnTo>
                <a:lnTo>
                  <a:pt x="591312" y="439547"/>
                </a:lnTo>
                <a:lnTo>
                  <a:pt x="607060" y="398525"/>
                </a:lnTo>
                <a:lnTo>
                  <a:pt x="616838" y="354838"/>
                </a:lnTo>
                <a:lnTo>
                  <a:pt x="620141" y="309245"/>
                </a:lnTo>
                <a:lnTo>
                  <a:pt x="616838" y="263525"/>
                </a:lnTo>
                <a:lnTo>
                  <a:pt x="607060" y="219963"/>
                </a:lnTo>
                <a:lnTo>
                  <a:pt x="591312" y="178815"/>
                </a:lnTo>
                <a:lnTo>
                  <a:pt x="570230" y="140843"/>
                </a:lnTo>
                <a:lnTo>
                  <a:pt x="544068" y="106299"/>
                </a:lnTo>
                <a:lnTo>
                  <a:pt x="513461" y="75819"/>
                </a:lnTo>
                <a:lnTo>
                  <a:pt x="478917" y="49784"/>
                </a:lnTo>
                <a:lnTo>
                  <a:pt x="440817" y="28701"/>
                </a:lnTo>
                <a:lnTo>
                  <a:pt x="399669" y="13081"/>
                </a:lnTo>
                <a:lnTo>
                  <a:pt x="355854" y="3301"/>
                </a:lnTo>
                <a:lnTo>
                  <a:pt x="310134" y="0"/>
                </a:lnTo>
                <a:close/>
              </a:path>
            </a:pathLst>
          </a:custGeom>
          <a:solidFill>
            <a:srgbClr val="2C75B6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2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30" name="object 10">
            <a:extLst>
              <a:ext uri="{FF2B5EF4-FFF2-40B4-BE49-F238E27FC236}">
                <a16:creationId xmlns:a16="http://schemas.microsoft.com/office/drawing/2014/main" id="{A25EFF94-3417-58B3-D912-9CDE255F4129}"/>
              </a:ext>
            </a:extLst>
          </p:cNvPr>
          <p:cNvSpPr/>
          <p:nvPr/>
        </p:nvSpPr>
        <p:spPr>
          <a:xfrm>
            <a:off x="6096000" y="1350027"/>
            <a:ext cx="620395" cy="618490"/>
          </a:xfrm>
          <a:custGeom>
            <a:avLst/>
            <a:gdLst/>
            <a:ahLst/>
            <a:cxnLst/>
            <a:rect l="l" t="t" r="r" b="b"/>
            <a:pathLst>
              <a:path w="620394" h="618489">
                <a:moveTo>
                  <a:pt x="310134" y="0"/>
                </a:moveTo>
                <a:lnTo>
                  <a:pt x="264287" y="3301"/>
                </a:lnTo>
                <a:lnTo>
                  <a:pt x="220472" y="13081"/>
                </a:lnTo>
                <a:lnTo>
                  <a:pt x="179324" y="28701"/>
                </a:lnTo>
                <a:lnTo>
                  <a:pt x="141224" y="49784"/>
                </a:lnTo>
                <a:lnTo>
                  <a:pt x="106680" y="75819"/>
                </a:lnTo>
                <a:lnTo>
                  <a:pt x="76073" y="106299"/>
                </a:lnTo>
                <a:lnTo>
                  <a:pt x="49911" y="140843"/>
                </a:lnTo>
                <a:lnTo>
                  <a:pt x="28829" y="178815"/>
                </a:lnTo>
                <a:lnTo>
                  <a:pt x="13081" y="219963"/>
                </a:lnTo>
                <a:lnTo>
                  <a:pt x="3301" y="263525"/>
                </a:lnTo>
                <a:lnTo>
                  <a:pt x="0" y="309245"/>
                </a:lnTo>
                <a:lnTo>
                  <a:pt x="3301" y="354838"/>
                </a:lnTo>
                <a:lnTo>
                  <a:pt x="13081" y="398525"/>
                </a:lnTo>
                <a:lnTo>
                  <a:pt x="28829" y="439547"/>
                </a:lnTo>
                <a:lnTo>
                  <a:pt x="49911" y="477520"/>
                </a:lnTo>
                <a:lnTo>
                  <a:pt x="76073" y="512063"/>
                </a:lnTo>
                <a:lnTo>
                  <a:pt x="106680" y="542544"/>
                </a:lnTo>
                <a:lnTo>
                  <a:pt x="141224" y="568578"/>
                </a:lnTo>
                <a:lnTo>
                  <a:pt x="179324" y="589661"/>
                </a:lnTo>
                <a:lnTo>
                  <a:pt x="220472" y="605282"/>
                </a:lnTo>
                <a:lnTo>
                  <a:pt x="264287" y="615061"/>
                </a:lnTo>
                <a:lnTo>
                  <a:pt x="310134" y="618363"/>
                </a:lnTo>
                <a:lnTo>
                  <a:pt x="355854" y="615061"/>
                </a:lnTo>
                <a:lnTo>
                  <a:pt x="399669" y="605282"/>
                </a:lnTo>
                <a:lnTo>
                  <a:pt x="440817" y="589661"/>
                </a:lnTo>
                <a:lnTo>
                  <a:pt x="478917" y="568578"/>
                </a:lnTo>
                <a:lnTo>
                  <a:pt x="513461" y="542544"/>
                </a:lnTo>
                <a:lnTo>
                  <a:pt x="544068" y="512063"/>
                </a:lnTo>
                <a:lnTo>
                  <a:pt x="570230" y="477520"/>
                </a:lnTo>
                <a:lnTo>
                  <a:pt x="591312" y="439547"/>
                </a:lnTo>
                <a:lnTo>
                  <a:pt x="607060" y="398525"/>
                </a:lnTo>
                <a:lnTo>
                  <a:pt x="616838" y="354838"/>
                </a:lnTo>
                <a:lnTo>
                  <a:pt x="620141" y="309245"/>
                </a:lnTo>
                <a:lnTo>
                  <a:pt x="616838" y="263525"/>
                </a:lnTo>
                <a:lnTo>
                  <a:pt x="607060" y="219963"/>
                </a:lnTo>
                <a:lnTo>
                  <a:pt x="591312" y="178815"/>
                </a:lnTo>
                <a:lnTo>
                  <a:pt x="570230" y="140843"/>
                </a:lnTo>
                <a:lnTo>
                  <a:pt x="544068" y="106299"/>
                </a:lnTo>
                <a:lnTo>
                  <a:pt x="513461" y="75819"/>
                </a:lnTo>
                <a:lnTo>
                  <a:pt x="478917" y="49784"/>
                </a:lnTo>
                <a:lnTo>
                  <a:pt x="440817" y="28701"/>
                </a:lnTo>
                <a:lnTo>
                  <a:pt x="399669" y="13081"/>
                </a:lnTo>
                <a:lnTo>
                  <a:pt x="355854" y="3301"/>
                </a:lnTo>
                <a:lnTo>
                  <a:pt x="310134" y="0"/>
                </a:lnTo>
                <a:close/>
              </a:path>
            </a:pathLst>
          </a:custGeom>
          <a:solidFill>
            <a:srgbClr val="2C75B6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3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31" name="object 8">
            <a:extLst>
              <a:ext uri="{FF2B5EF4-FFF2-40B4-BE49-F238E27FC236}">
                <a16:creationId xmlns:a16="http://schemas.microsoft.com/office/drawing/2014/main" id="{503BB971-08BE-DB86-B27B-7076D1999811}"/>
              </a:ext>
            </a:extLst>
          </p:cNvPr>
          <p:cNvSpPr txBox="1"/>
          <p:nvPr/>
        </p:nvSpPr>
        <p:spPr>
          <a:xfrm>
            <a:off x="6804470" y="1498651"/>
            <a:ext cx="231648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TW" altLang="en-US" sz="2000" dirty="0">
                <a:solidFill>
                  <a:srgbClr val="575757"/>
                </a:solidFill>
                <a:latin typeface="WenQuanYi Micro Hei"/>
                <a:cs typeface="WenQuanYi Micro Hei"/>
              </a:rPr>
              <a:t>點選</a:t>
            </a:r>
            <a:r>
              <a:rPr lang="zh-TW" altLang="en-US" sz="2000" dirty="0">
                <a:solidFill>
                  <a:srgbClr val="C55A11"/>
                </a:solidFill>
                <a:latin typeface="WenQuanYi Micro Hei"/>
                <a:cs typeface="WenQuanYi Micro Hei"/>
              </a:rPr>
              <a:t>新增子女</a:t>
            </a:r>
            <a:endParaRPr sz="2000" dirty="0">
              <a:latin typeface="WenQuanYi Micro Hei"/>
              <a:cs typeface="WenQuanYi Micro Hei"/>
            </a:endParaRPr>
          </a:p>
        </p:txBody>
      </p:sp>
      <p:sp>
        <p:nvSpPr>
          <p:cNvPr id="32" name="object 8">
            <a:extLst>
              <a:ext uri="{FF2B5EF4-FFF2-40B4-BE49-F238E27FC236}">
                <a16:creationId xmlns:a16="http://schemas.microsoft.com/office/drawing/2014/main" id="{326D597B-8C66-2DF3-556A-6BF95425E9A1}"/>
              </a:ext>
            </a:extLst>
          </p:cNvPr>
          <p:cNvSpPr txBox="1"/>
          <p:nvPr/>
        </p:nvSpPr>
        <p:spPr>
          <a:xfrm>
            <a:off x="933007" y="1498651"/>
            <a:ext cx="231648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TW" altLang="en-US" sz="2000" dirty="0">
                <a:solidFill>
                  <a:srgbClr val="575757"/>
                </a:solidFill>
                <a:latin typeface="WenQuanYi Micro Hei"/>
                <a:cs typeface="WenQuanYi Micro Hei"/>
              </a:rPr>
              <a:t>選擇左上角</a:t>
            </a:r>
            <a:r>
              <a:rPr lang="zh-TW" altLang="en-US" sz="2000" dirty="0">
                <a:solidFill>
                  <a:srgbClr val="C55A11"/>
                </a:solidFill>
                <a:latin typeface="WenQuanYi Micro Hei"/>
                <a:cs typeface="WenQuanYi Micro Hei"/>
              </a:rPr>
              <a:t>漢堡條</a:t>
            </a:r>
            <a:endParaRPr sz="2000" dirty="0">
              <a:latin typeface="WenQuanYi Micro Hei"/>
              <a:cs typeface="WenQuanYi Micro Hei"/>
            </a:endParaRPr>
          </a:p>
        </p:txBody>
      </p:sp>
      <p:pic>
        <p:nvPicPr>
          <p:cNvPr id="34" name="圖片 33">
            <a:extLst>
              <a:ext uri="{FF2B5EF4-FFF2-40B4-BE49-F238E27FC236}">
                <a16:creationId xmlns:a16="http://schemas.microsoft.com/office/drawing/2014/main" id="{DF23505F-7930-BDE3-1F59-8CCE19F15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56" y="2006832"/>
            <a:ext cx="2137611" cy="4626576"/>
          </a:xfrm>
          <a:prstGeom prst="rect">
            <a:avLst/>
          </a:prstGeom>
        </p:spPr>
      </p:pic>
      <p:pic>
        <p:nvPicPr>
          <p:cNvPr id="36" name="圖片 35">
            <a:extLst>
              <a:ext uri="{FF2B5EF4-FFF2-40B4-BE49-F238E27FC236}">
                <a16:creationId xmlns:a16="http://schemas.microsoft.com/office/drawing/2014/main" id="{7B922769-26C6-CA1E-023E-9B95F7AB4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325" y="1901224"/>
            <a:ext cx="2137611" cy="4626576"/>
          </a:xfrm>
          <a:prstGeom prst="rect">
            <a:avLst/>
          </a:prstGeom>
        </p:spPr>
      </p:pic>
      <p:pic>
        <p:nvPicPr>
          <p:cNvPr id="38" name="圖片 37">
            <a:extLst>
              <a:ext uri="{FF2B5EF4-FFF2-40B4-BE49-F238E27FC236}">
                <a16:creationId xmlns:a16="http://schemas.microsoft.com/office/drawing/2014/main" id="{BC99B281-7F42-ACAA-58CE-64536A328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722" y="1901224"/>
            <a:ext cx="2137611" cy="4626576"/>
          </a:xfrm>
          <a:prstGeom prst="rect">
            <a:avLst/>
          </a:prstGeom>
        </p:spPr>
      </p:pic>
      <p:sp>
        <p:nvSpPr>
          <p:cNvPr id="39" name="object 10">
            <a:extLst>
              <a:ext uri="{FF2B5EF4-FFF2-40B4-BE49-F238E27FC236}">
                <a16:creationId xmlns:a16="http://schemas.microsoft.com/office/drawing/2014/main" id="{863E528D-D2F7-7B47-0DF7-D92E87CB402D}"/>
              </a:ext>
            </a:extLst>
          </p:cNvPr>
          <p:cNvSpPr/>
          <p:nvPr/>
        </p:nvSpPr>
        <p:spPr>
          <a:xfrm>
            <a:off x="8999494" y="1369621"/>
            <a:ext cx="620395" cy="618490"/>
          </a:xfrm>
          <a:custGeom>
            <a:avLst/>
            <a:gdLst/>
            <a:ahLst/>
            <a:cxnLst/>
            <a:rect l="l" t="t" r="r" b="b"/>
            <a:pathLst>
              <a:path w="620394" h="618489">
                <a:moveTo>
                  <a:pt x="310134" y="0"/>
                </a:moveTo>
                <a:lnTo>
                  <a:pt x="264287" y="3301"/>
                </a:lnTo>
                <a:lnTo>
                  <a:pt x="220472" y="13081"/>
                </a:lnTo>
                <a:lnTo>
                  <a:pt x="179324" y="28701"/>
                </a:lnTo>
                <a:lnTo>
                  <a:pt x="141224" y="49784"/>
                </a:lnTo>
                <a:lnTo>
                  <a:pt x="106680" y="75819"/>
                </a:lnTo>
                <a:lnTo>
                  <a:pt x="76073" y="106299"/>
                </a:lnTo>
                <a:lnTo>
                  <a:pt x="49911" y="140843"/>
                </a:lnTo>
                <a:lnTo>
                  <a:pt x="28829" y="178815"/>
                </a:lnTo>
                <a:lnTo>
                  <a:pt x="13081" y="219963"/>
                </a:lnTo>
                <a:lnTo>
                  <a:pt x="3301" y="263525"/>
                </a:lnTo>
                <a:lnTo>
                  <a:pt x="0" y="309245"/>
                </a:lnTo>
                <a:lnTo>
                  <a:pt x="3301" y="354838"/>
                </a:lnTo>
                <a:lnTo>
                  <a:pt x="13081" y="398525"/>
                </a:lnTo>
                <a:lnTo>
                  <a:pt x="28829" y="439547"/>
                </a:lnTo>
                <a:lnTo>
                  <a:pt x="49911" y="477520"/>
                </a:lnTo>
                <a:lnTo>
                  <a:pt x="76073" y="512063"/>
                </a:lnTo>
                <a:lnTo>
                  <a:pt x="106680" y="542544"/>
                </a:lnTo>
                <a:lnTo>
                  <a:pt x="141224" y="568578"/>
                </a:lnTo>
                <a:lnTo>
                  <a:pt x="179324" y="589661"/>
                </a:lnTo>
                <a:lnTo>
                  <a:pt x="220472" y="605282"/>
                </a:lnTo>
                <a:lnTo>
                  <a:pt x="264287" y="615061"/>
                </a:lnTo>
                <a:lnTo>
                  <a:pt x="310134" y="618363"/>
                </a:lnTo>
                <a:lnTo>
                  <a:pt x="355854" y="615061"/>
                </a:lnTo>
                <a:lnTo>
                  <a:pt x="399669" y="605282"/>
                </a:lnTo>
                <a:lnTo>
                  <a:pt x="440817" y="589661"/>
                </a:lnTo>
                <a:lnTo>
                  <a:pt x="478917" y="568578"/>
                </a:lnTo>
                <a:lnTo>
                  <a:pt x="513461" y="542544"/>
                </a:lnTo>
                <a:lnTo>
                  <a:pt x="544068" y="512063"/>
                </a:lnTo>
                <a:lnTo>
                  <a:pt x="570230" y="477520"/>
                </a:lnTo>
                <a:lnTo>
                  <a:pt x="591312" y="439547"/>
                </a:lnTo>
                <a:lnTo>
                  <a:pt x="607060" y="398525"/>
                </a:lnTo>
                <a:lnTo>
                  <a:pt x="616838" y="354838"/>
                </a:lnTo>
                <a:lnTo>
                  <a:pt x="620141" y="309245"/>
                </a:lnTo>
                <a:lnTo>
                  <a:pt x="616838" y="263525"/>
                </a:lnTo>
                <a:lnTo>
                  <a:pt x="607060" y="219963"/>
                </a:lnTo>
                <a:lnTo>
                  <a:pt x="591312" y="178815"/>
                </a:lnTo>
                <a:lnTo>
                  <a:pt x="570230" y="140843"/>
                </a:lnTo>
                <a:lnTo>
                  <a:pt x="544068" y="106299"/>
                </a:lnTo>
                <a:lnTo>
                  <a:pt x="513461" y="75819"/>
                </a:lnTo>
                <a:lnTo>
                  <a:pt x="478917" y="49784"/>
                </a:lnTo>
                <a:lnTo>
                  <a:pt x="440817" y="28701"/>
                </a:lnTo>
                <a:lnTo>
                  <a:pt x="399669" y="13081"/>
                </a:lnTo>
                <a:lnTo>
                  <a:pt x="355854" y="3301"/>
                </a:lnTo>
                <a:lnTo>
                  <a:pt x="310134" y="0"/>
                </a:lnTo>
                <a:close/>
              </a:path>
            </a:pathLst>
          </a:custGeom>
          <a:solidFill>
            <a:srgbClr val="2C75B6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4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41" name="object 8">
            <a:extLst>
              <a:ext uri="{FF2B5EF4-FFF2-40B4-BE49-F238E27FC236}">
                <a16:creationId xmlns:a16="http://schemas.microsoft.com/office/drawing/2014/main" id="{CB38754D-269D-4D1F-CBE1-D56C26BBF960}"/>
              </a:ext>
            </a:extLst>
          </p:cNvPr>
          <p:cNvSpPr txBox="1"/>
          <p:nvPr/>
        </p:nvSpPr>
        <p:spPr>
          <a:xfrm>
            <a:off x="9875520" y="1579982"/>
            <a:ext cx="231648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TW" altLang="en-US" sz="2000" dirty="0">
                <a:solidFill>
                  <a:srgbClr val="575757"/>
                </a:solidFill>
                <a:latin typeface="WenQuanYi Micro Hei"/>
                <a:cs typeface="WenQuanYi Micro Hei"/>
              </a:rPr>
              <a:t>輸入欲</a:t>
            </a:r>
            <a:r>
              <a:rPr lang="zh-TW" altLang="en-US" sz="2000" dirty="0">
                <a:solidFill>
                  <a:srgbClr val="C55A11"/>
                </a:solidFill>
                <a:latin typeface="WenQuanYi Micro Hei"/>
                <a:cs typeface="WenQuanYi Micro Hei"/>
              </a:rPr>
              <a:t>新增子女</a:t>
            </a:r>
            <a:endParaRPr sz="2000" dirty="0">
              <a:latin typeface="WenQuanYi Micro Hei"/>
              <a:cs typeface="WenQuanYi Micro Hei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467CC3D3-DA4E-471F-F6F1-B93EB1C90F4B}"/>
              </a:ext>
            </a:extLst>
          </p:cNvPr>
          <p:cNvSpPr/>
          <p:nvPr/>
        </p:nvSpPr>
        <p:spPr>
          <a:xfrm>
            <a:off x="3928037" y="3777135"/>
            <a:ext cx="2116899" cy="2614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B4B38486-67C7-DB84-B3A3-291AF7F907AB}"/>
              </a:ext>
            </a:extLst>
          </p:cNvPr>
          <p:cNvSpPr/>
          <p:nvPr/>
        </p:nvSpPr>
        <p:spPr>
          <a:xfrm>
            <a:off x="6792434" y="2895600"/>
            <a:ext cx="2116899" cy="2614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86B14F73-62E8-E929-5048-0ABA2832E47E}"/>
              </a:ext>
            </a:extLst>
          </p:cNvPr>
          <p:cNvSpPr/>
          <p:nvPr/>
        </p:nvSpPr>
        <p:spPr>
          <a:xfrm>
            <a:off x="763433" y="2231424"/>
            <a:ext cx="303368" cy="283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7" name="圖片 46">
            <a:extLst>
              <a:ext uri="{FF2B5EF4-FFF2-40B4-BE49-F238E27FC236}">
                <a16:creationId xmlns:a16="http://schemas.microsoft.com/office/drawing/2014/main" id="{42079FF6-CE37-0D08-A1CA-33C3F4C6C1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0050" y="1901224"/>
            <a:ext cx="2137611" cy="462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6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5735" y="2390978"/>
            <a:ext cx="7633334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0" spc="-20" dirty="0">
                <a:solidFill>
                  <a:srgbClr val="393939"/>
                </a:solidFill>
              </a:rPr>
              <a:t>功能介紹說明</a:t>
            </a:r>
            <a:endParaRPr sz="10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270</Words>
  <Application>Microsoft Office PowerPoint</Application>
  <PresentationFormat>寬螢幕</PresentationFormat>
  <Paragraphs>124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2" baseType="lpstr">
      <vt:lpstr>Noto Sans CJK JP Black</vt:lpstr>
      <vt:lpstr>UKIJ CJK</vt:lpstr>
      <vt:lpstr>WenQuanYi Micro Hei</vt:lpstr>
      <vt:lpstr>微軟正黑體</vt:lpstr>
      <vt:lpstr>新細明體</vt:lpstr>
      <vt:lpstr>Arial</vt:lpstr>
      <vt:lpstr>Calibri</vt:lpstr>
      <vt:lpstr>Times New Roman</vt:lpstr>
      <vt:lpstr>Office Theme</vt:lpstr>
      <vt:lpstr>PowerPoint 簡報</vt:lpstr>
      <vt:lpstr>下載與安裝</vt:lpstr>
      <vt:lpstr>登入介面說明</vt:lpstr>
      <vt:lpstr>登入介面說明</vt:lpstr>
      <vt:lpstr>登入介面說明 - 家長註冊</vt:lpstr>
      <vt:lpstr>登入介面說明 - 家長註冊</vt:lpstr>
      <vt:lpstr>登入介面說明 - 家長登入</vt:lpstr>
      <vt:lpstr>新增子女</vt:lpstr>
      <vt:lpstr>功能介紹說明</vt:lpstr>
      <vt:lpstr>APP介面</vt:lpstr>
      <vt:lpstr>介面說明</vt:lpstr>
      <vt:lpstr>介面說明</vt:lpstr>
      <vt:lpstr>介面說明</vt:lpstr>
      <vt:lpstr>學生請假與假單查詢</vt:lpstr>
      <vt:lpstr>學生請假與假單查詢</vt:lpstr>
      <vt:lpstr>學生出缺席</vt:lpstr>
      <vt:lpstr>訊息通知</vt:lpstr>
      <vt:lpstr>公告推播</vt:lpstr>
      <vt:lpstr>電子聯絡簿</vt:lpstr>
      <vt:lpstr>PowerPoint 簡報</vt:lpstr>
      <vt:lpstr>PowerPoint 簡報</vt:lpstr>
      <vt:lpstr>PowerPoint 簡報</vt:lpstr>
      <vt:lpstr>謝謝大家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筱涵 林</dc:creator>
  <cp:lastModifiedBy>蔡淳雅</cp:lastModifiedBy>
  <cp:revision>14</cp:revision>
  <dcterms:created xsi:type="dcterms:W3CDTF">2021-11-22T06:00:56Z</dcterms:created>
  <dcterms:modified xsi:type="dcterms:W3CDTF">2023-09-28T03:31:26Z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2021-11-22T00:00:00Z</vt:filetime>
  </property>
</Properties>
</file>